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20" r:id="rId5"/>
    <p:sldMasterId id="2147484033" r:id="rId6"/>
    <p:sldMasterId id="2147484046" r:id="rId7"/>
  </p:sldMasterIdLst>
  <p:notesMasterIdLst>
    <p:notesMasterId r:id="rId36"/>
  </p:notesMasterIdLst>
  <p:handoutMasterIdLst>
    <p:handoutMasterId r:id="rId37"/>
  </p:handoutMasterIdLst>
  <p:sldIdLst>
    <p:sldId id="578" r:id="rId8"/>
    <p:sldId id="613" r:id="rId9"/>
    <p:sldId id="614" r:id="rId10"/>
    <p:sldId id="640" r:id="rId11"/>
    <p:sldId id="632" r:id="rId12"/>
    <p:sldId id="641" r:id="rId13"/>
    <p:sldId id="633" r:id="rId14"/>
    <p:sldId id="634" r:id="rId15"/>
    <p:sldId id="598" r:id="rId16"/>
    <p:sldId id="601" r:id="rId17"/>
    <p:sldId id="653" r:id="rId18"/>
    <p:sldId id="657" r:id="rId19"/>
    <p:sldId id="666" r:id="rId20"/>
    <p:sldId id="661" r:id="rId21"/>
    <p:sldId id="667" r:id="rId22"/>
    <p:sldId id="663" r:id="rId23"/>
    <p:sldId id="664" r:id="rId24"/>
    <p:sldId id="665" r:id="rId25"/>
    <p:sldId id="662" r:id="rId26"/>
    <p:sldId id="649" r:id="rId27"/>
    <p:sldId id="670" r:id="rId28"/>
    <p:sldId id="671" r:id="rId29"/>
    <p:sldId id="648" r:id="rId30"/>
    <p:sldId id="650" r:id="rId31"/>
    <p:sldId id="645" r:id="rId32"/>
    <p:sldId id="646" r:id="rId33"/>
    <p:sldId id="647" r:id="rId34"/>
    <p:sldId id="624" r:id="rId35"/>
  </p:sldIdLst>
  <p:sldSz cx="9906000" cy="6858000" type="A4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pitchFamily="34" charset="0"/>
        <a:sym typeface="Webdings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F"/>
    <a:srgbClr val="339966"/>
    <a:srgbClr val="00CC99"/>
    <a:srgbClr val="336699"/>
    <a:srgbClr val="FF00FF"/>
    <a:srgbClr val="FF9900"/>
    <a:srgbClr val="FF0000"/>
    <a:srgbClr val="6C7F69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71762" autoAdjust="0"/>
  </p:normalViewPr>
  <p:slideViewPr>
    <p:cSldViewPr snapToGrid="0">
      <p:cViewPr>
        <p:scale>
          <a:sx n="75" d="100"/>
          <a:sy n="75" d="100"/>
        </p:scale>
        <p:origin x="-1411" y="-58"/>
      </p:cViewPr>
      <p:guideLst>
        <p:guide orient="horz" pos="784"/>
        <p:guide pos="184"/>
      </p:guideLst>
    </p:cSldViewPr>
  </p:slideViewPr>
  <p:outlineViewPr>
    <p:cViewPr>
      <p:scale>
        <a:sx n="33" d="100"/>
        <a:sy n="33" d="100"/>
      </p:scale>
      <p:origin x="18" y="23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560" y="-102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'[CBHE_2018_Overall_Selection_Results.xlsx]Geographic Coverage Tables'!$B$188</c:f>
              <c:strCache>
                <c:ptCount val="1"/>
                <c:pt idx="0">
                  <c:v>Partners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'[CBHE_2018_Overall_Selection_Results.xlsx]Geographic Coverage Tables'!$A$189:$A$218</c:f>
              <c:strCache>
                <c:ptCount val="30"/>
                <c:pt idx="0">
                  <c:v>Italy</c:v>
                </c:pt>
                <c:pt idx="1">
                  <c:v>Spain</c:v>
                </c:pt>
                <c:pt idx="2">
                  <c:v>France</c:v>
                </c:pt>
                <c:pt idx="3">
                  <c:v>Germany</c:v>
                </c:pt>
                <c:pt idx="4">
                  <c:v>Greece</c:v>
                </c:pt>
                <c:pt idx="5">
                  <c:v>Portugal</c:v>
                </c:pt>
                <c:pt idx="6">
                  <c:v>United Kingdom</c:v>
                </c:pt>
                <c:pt idx="7">
                  <c:v>Austria</c:v>
                </c:pt>
                <c:pt idx="8">
                  <c:v>Belgium</c:v>
                </c:pt>
                <c:pt idx="9">
                  <c:v>Finland</c:v>
                </c:pt>
                <c:pt idx="10">
                  <c:v>Sweden</c:v>
                </c:pt>
                <c:pt idx="11">
                  <c:v>Poland</c:v>
                </c:pt>
                <c:pt idx="12">
                  <c:v>Netherlands</c:v>
                </c:pt>
                <c:pt idx="13">
                  <c:v>Bulgaria</c:v>
                </c:pt>
                <c:pt idx="14">
                  <c:v>Lithuania</c:v>
                </c:pt>
                <c:pt idx="15">
                  <c:v>Croatia</c:v>
                </c:pt>
                <c:pt idx="16">
                  <c:v>Czech Republic</c:v>
                </c:pt>
                <c:pt idx="17">
                  <c:v>Ireland</c:v>
                </c:pt>
                <c:pt idx="18">
                  <c:v>Romania</c:v>
                </c:pt>
                <c:pt idx="19">
                  <c:v>Cyprus</c:v>
                </c:pt>
                <c:pt idx="20">
                  <c:v>Turkey</c:v>
                </c:pt>
                <c:pt idx="21">
                  <c:v>Denmark</c:v>
                </c:pt>
                <c:pt idx="22">
                  <c:v>Estonia</c:v>
                </c:pt>
                <c:pt idx="23">
                  <c:v>Latvia</c:v>
                </c:pt>
                <c:pt idx="24">
                  <c:v>fYROM</c:v>
                </c:pt>
                <c:pt idx="25">
                  <c:v>Slovenia</c:v>
                </c:pt>
                <c:pt idx="26">
                  <c:v>Hungary</c:v>
                </c:pt>
                <c:pt idx="27">
                  <c:v>Norway</c:v>
                </c:pt>
                <c:pt idx="28">
                  <c:v>Slovakia</c:v>
                </c:pt>
                <c:pt idx="29">
                  <c:v>Luxembourg</c:v>
                </c:pt>
              </c:strCache>
            </c:strRef>
          </c:cat>
          <c:val>
            <c:numRef>
              <c:f>'[CBHE_2018_Overall_Selection_Results.xlsx]Geographic Coverage Tables'!$B$189:$B$218</c:f>
              <c:numCache>
                <c:formatCode>General</c:formatCode>
                <c:ptCount val="30"/>
                <c:pt idx="0">
                  <c:v>42</c:v>
                </c:pt>
                <c:pt idx="1">
                  <c:v>41</c:v>
                </c:pt>
                <c:pt idx="2">
                  <c:v>33</c:v>
                </c:pt>
                <c:pt idx="3">
                  <c:v>32</c:v>
                </c:pt>
                <c:pt idx="4">
                  <c:v>28</c:v>
                </c:pt>
                <c:pt idx="5">
                  <c:v>26</c:v>
                </c:pt>
                <c:pt idx="6">
                  <c:v>24</c:v>
                </c:pt>
                <c:pt idx="7">
                  <c:v>19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16</c:v>
                </c:pt>
                <c:pt idx="12">
                  <c:v>13</c:v>
                </c:pt>
                <c:pt idx="13">
                  <c:v>11</c:v>
                </c:pt>
                <c:pt idx="14">
                  <c:v>11</c:v>
                </c:pt>
                <c:pt idx="15">
                  <c:v>8</c:v>
                </c:pt>
                <c:pt idx="16">
                  <c:v>11</c:v>
                </c:pt>
                <c:pt idx="17">
                  <c:v>11</c:v>
                </c:pt>
                <c:pt idx="18">
                  <c:v>10</c:v>
                </c:pt>
                <c:pt idx="19">
                  <c:v>6</c:v>
                </c:pt>
                <c:pt idx="20">
                  <c:v>8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2</c:v>
                </c:pt>
              </c:numCache>
            </c:numRef>
          </c:val>
        </c:ser>
        <c:ser>
          <c:idx val="1"/>
          <c:order val="1"/>
          <c:tx>
            <c:strRef>
              <c:f>'[CBHE_2018_Overall_Selection_Results.xlsx]Geographic Coverage Tables'!$C$188</c:f>
              <c:strCache>
                <c:ptCount val="1"/>
                <c:pt idx="0">
                  <c:v>Applicants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'[CBHE_2018_Overall_Selection_Results.xlsx]Geographic Coverage Tables'!$A$189:$A$218</c:f>
              <c:strCache>
                <c:ptCount val="30"/>
                <c:pt idx="0">
                  <c:v>Italy</c:v>
                </c:pt>
                <c:pt idx="1">
                  <c:v>Spain</c:v>
                </c:pt>
                <c:pt idx="2">
                  <c:v>France</c:v>
                </c:pt>
                <c:pt idx="3">
                  <c:v>Germany</c:v>
                </c:pt>
                <c:pt idx="4">
                  <c:v>Greece</c:v>
                </c:pt>
                <c:pt idx="5">
                  <c:v>Portugal</c:v>
                </c:pt>
                <c:pt idx="6">
                  <c:v>United Kingdom</c:v>
                </c:pt>
                <c:pt idx="7">
                  <c:v>Austria</c:v>
                </c:pt>
                <c:pt idx="8">
                  <c:v>Belgium</c:v>
                </c:pt>
                <c:pt idx="9">
                  <c:v>Finland</c:v>
                </c:pt>
                <c:pt idx="10">
                  <c:v>Sweden</c:v>
                </c:pt>
                <c:pt idx="11">
                  <c:v>Poland</c:v>
                </c:pt>
                <c:pt idx="12">
                  <c:v>Netherlands</c:v>
                </c:pt>
                <c:pt idx="13">
                  <c:v>Bulgaria</c:v>
                </c:pt>
                <c:pt idx="14">
                  <c:v>Lithuania</c:v>
                </c:pt>
                <c:pt idx="15">
                  <c:v>Croatia</c:v>
                </c:pt>
                <c:pt idx="16">
                  <c:v>Czech Republic</c:v>
                </c:pt>
                <c:pt idx="17">
                  <c:v>Ireland</c:v>
                </c:pt>
                <c:pt idx="18">
                  <c:v>Romania</c:v>
                </c:pt>
                <c:pt idx="19">
                  <c:v>Cyprus</c:v>
                </c:pt>
                <c:pt idx="20">
                  <c:v>Turkey</c:v>
                </c:pt>
                <c:pt idx="21">
                  <c:v>Denmark</c:v>
                </c:pt>
                <c:pt idx="22">
                  <c:v>Estonia</c:v>
                </c:pt>
                <c:pt idx="23">
                  <c:v>Latvia</c:v>
                </c:pt>
                <c:pt idx="24">
                  <c:v>fYROM</c:v>
                </c:pt>
                <c:pt idx="25">
                  <c:v>Slovenia</c:v>
                </c:pt>
                <c:pt idx="26">
                  <c:v>Hungary</c:v>
                </c:pt>
                <c:pt idx="27">
                  <c:v>Norway</c:v>
                </c:pt>
                <c:pt idx="28">
                  <c:v>Slovakia</c:v>
                </c:pt>
                <c:pt idx="29">
                  <c:v>Luxembourg</c:v>
                </c:pt>
              </c:strCache>
            </c:strRef>
          </c:cat>
          <c:val>
            <c:numRef>
              <c:f>'[CBHE_2018_Overall_Selection_Results.xlsx]Geographic Coverage Tables'!$C$189:$C$218</c:f>
              <c:numCache>
                <c:formatCode>General</c:formatCode>
                <c:ptCount val="30"/>
                <c:pt idx="0">
                  <c:v>13</c:v>
                </c:pt>
                <c:pt idx="1">
                  <c:v>14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294656"/>
        <c:axId val="36083328"/>
      </c:barChart>
      <c:catAx>
        <c:axId val="4429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6083328"/>
        <c:crosses val="autoZero"/>
        <c:auto val="1"/>
        <c:lblAlgn val="ctr"/>
        <c:lblOffset val="100"/>
        <c:noMultiLvlLbl val="0"/>
      </c:catAx>
      <c:valAx>
        <c:axId val="3608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9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73728-B32D-4036-989E-C7C4C1D07F6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801C3D8-50F6-41A7-8092-C2AB94F9FF34}">
      <dgm:prSet phldrT="[Text]" custT="1"/>
      <dgm:spPr>
        <a:solidFill>
          <a:srgbClr val="FFFF00"/>
        </a:solidFill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endParaRPr lang="en-GB" sz="2800" dirty="0" smtClean="0"/>
        </a:p>
        <a:p>
          <a:pPr>
            <a:spcBef>
              <a:spcPts val="600"/>
            </a:spcBef>
            <a:spcAft>
              <a:spcPts val="600"/>
            </a:spcAft>
          </a:pPr>
          <a:endParaRPr lang="en-GB" sz="2000" b="1" dirty="0" smtClean="0"/>
        </a:p>
        <a:p>
          <a:pPr>
            <a:spcBef>
              <a:spcPts val="600"/>
            </a:spcBef>
            <a:spcAft>
              <a:spcPts val="600"/>
            </a:spcAft>
          </a:pPr>
          <a:endParaRPr lang="en-GB" sz="2000" b="1" dirty="0" smtClean="0"/>
        </a:p>
        <a:p>
          <a:pPr>
            <a:spcBef>
              <a:spcPts val="600"/>
            </a:spcBef>
            <a:spcAft>
              <a:spcPts val="600"/>
            </a:spcAft>
          </a:pPr>
          <a:r>
            <a:rPr lang="en-GB" sz="2000" b="1" dirty="0" smtClean="0"/>
            <a:t>Systems</a:t>
          </a:r>
          <a:endParaRPr lang="en-GB" sz="2000" b="1" dirty="0"/>
        </a:p>
      </dgm:t>
    </dgm:pt>
    <dgm:pt modelId="{D00D96F9-8CA5-454A-9D9F-0DDA015E602D}" type="parTrans" cxnId="{16A7B876-1D98-49C3-9D74-C4E3624FFD6C}">
      <dgm:prSet/>
      <dgm:spPr/>
      <dgm:t>
        <a:bodyPr/>
        <a:lstStyle/>
        <a:p>
          <a:endParaRPr lang="en-GB"/>
        </a:p>
      </dgm:t>
    </dgm:pt>
    <dgm:pt modelId="{E4E96AF1-E9AD-4EE4-99AD-88FDFE0A0D5A}" type="sibTrans" cxnId="{16A7B876-1D98-49C3-9D74-C4E3624FFD6C}">
      <dgm:prSet/>
      <dgm:spPr/>
      <dgm:t>
        <a:bodyPr/>
        <a:lstStyle/>
        <a:p>
          <a:endParaRPr lang="en-GB"/>
        </a:p>
      </dgm:t>
    </dgm:pt>
    <dgm:pt modelId="{833A1997-A738-48B5-BC31-4D3628B68C9C}">
      <dgm:prSet phldrT="[Text]" custT="1"/>
      <dgm:spPr>
        <a:solidFill>
          <a:srgbClr val="92D050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2000" b="1" dirty="0" smtClean="0"/>
            <a:t>Institutions</a:t>
          </a:r>
          <a:endParaRPr lang="en-GB" sz="2000" b="1" dirty="0"/>
        </a:p>
      </dgm:t>
    </dgm:pt>
    <dgm:pt modelId="{1CAE2D25-30DB-45EA-BE08-4E98F4686C8C}" type="parTrans" cxnId="{12358979-ACFB-49D8-95DC-4FB66D24E75F}">
      <dgm:prSet/>
      <dgm:spPr/>
      <dgm:t>
        <a:bodyPr/>
        <a:lstStyle/>
        <a:p>
          <a:endParaRPr lang="en-GB"/>
        </a:p>
      </dgm:t>
    </dgm:pt>
    <dgm:pt modelId="{2197B8BD-03B6-449E-BF9F-AEE09CB6DB7F}" type="sibTrans" cxnId="{12358979-ACFB-49D8-95DC-4FB66D24E75F}">
      <dgm:prSet/>
      <dgm:spPr/>
      <dgm:t>
        <a:bodyPr/>
        <a:lstStyle/>
        <a:p>
          <a:endParaRPr lang="en-GB"/>
        </a:p>
      </dgm:t>
    </dgm:pt>
    <dgm:pt modelId="{3D7C3282-D4A9-4EA7-8429-07C46D143A0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2000" b="1" dirty="0" smtClean="0"/>
            <a:t>Individuals</a:t>
          </a:r>
          <a:endParaRPr lang="en-GB" sz="2000" b="1" dirty="0"/>
        </a:p>
      </dgm:t>
    </dgm:pt>
    <dgm:pt modelId="{12193C79-CFF5-4864-BF01-2C7DEB099AD9}" type="parTrans" cxnId="{A908220D-5D4B-41E5-A406-5BE4151EDA26}">
      <dgm:prSet/>
      <dgm:spPr/>
      <dgm:t>
        <a:bodyPr/>
        <a:lstStyle/>
        <a:p>
          <a:endParaRPr lang="en-GB"/>
        </a:p>
      </dgm:t>
    </dgm:pt>
    <dgm:pt modelId="{7FB946FE-249A-492F-97BB-D5FC38B5228B}" type="sibTrans" cxnId="{A908220D-5D4B-41E5-A406-5BE4151EDA26}">
      <dgm:prSet/>
      <dgm:spPr/>
      <dgm:t>
        <a:bodyPr/>
        <a:lstStyle/>
        <a:p>
          <a:endParaRPr lang="en-GB"/>
        </a:p>
      </dgm:t>
    </dgm:pt>
    <dgm:pt modelId="{F4EC0D0A-B9BA-41FE-9C69-FC510B6C8145}" type="pres">
      <dgm:prSet presAssocID="{6E973728-B32D-4036-989E-C7C4C1D07F6F}" presName="Name0" presStyleCnt="0">
        <dgm:presLayoutVars>
          <dgm:dir/>
          <dgm:animLvl val="lvl"/>
          <dgm:resizeHandles val="exact"/>
        </dgm:presLayoutVars>
      </dgm:prSet>
      <dgm:spPr/>
    </dgm:pt>
    <dgm:pt modelId="{01BA9CCB-190E-4A77-ACAE-914765119978}" type="pres">
      <dgm:prSet presAssocID="{E801C3D8-50F6-41A7-8092-C2AB94F9FF34}" presName="Name8" presStyleCnt="0"/>
      <dgm:spPr/>
    </dgm:pt>
    <dgm:pt modelId="{2A913F8E-092E-48DD-8D6E-144A87803A45}" type="pres">
      <dgm:prSet presAssocID="{E801C3D8-50F6-41A7-8092-C2AB94F9FF3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DE1073-5CF9-413F-B452-0099799DCC89}" type="pres">
      <dgm:prSet presAssocID="{E801C3D8-50F6-41A7-8092-C2AB94F9FF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6BF3C7-B970-4FBA-9C46-8D1B078416F9}" type="pres">
      <dgm:prSet presAssocID="{833A1997-A738-48B5-BC31-4D3628B68C9C}" presName="Name8" presStyleCnt="0"/>
      <dgm:spPr/>
    </dgm:pt>
    <dgm:pt modelId="{143BDB85-923C-44EE-8524-5F31F6928A9D}" type="pres">
      <dgm:prSet presAssocID="{833A1997-A738-48B5-BC31-4D3628B68C9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8D48918-42E6-4E05-9717-70E968FDAA53}" type="pres">
      <dgm:prSet presAssocID="{833A1997-A738-48B5-BC31-4D3628B68C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210F26-DB55-4746-86C0-57FE9F88D8E4}" type="pres">
      <dgm:prSet presAssocID="{3D7C3282-D4A9-4EA7-8429-07C46D143A04}" presName="Name8" presStyleCnt="0"/>
      <dgm:spPr/>
    </dgm:pt>
    <dgm:pt modelId="{0CC0FE1C-2AA9-4B3A-B0FA-65F3F488EDF8}" type="pres">
      <dgm:prSet presAssocID="{3D7C3282-D4A9-4EA7-8429-07C46D143A0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C0D66B4-8BF2-4642-BD10-983DD2C80A03}" type="pres">
      <dgm:prSet presAssocID="{3D7C3282-D4A9-4EA7-8429-07C46D143A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1EB7804-A5B0-461B-92D3-FFAD92B011F4}" type="presOf" srcId="{3D7C3282-D4A9-4EA7-8429-07C46D143A04}" destId="{0CC0FE1C-2AA9-4B3A-B0FA-65F3F488EDF8}" srcOrd="0" destOrd="0" presId="urn:microsoft.com/office/officeart/2005/8/layout/pyramid1"/>
    <dgm:cxn modelId="{4312E777-FD43-4981-AD5D-4CBCEEF888AE}" type="presOf" srcId="{833A1997-A738-48B5-BC31-4D3628B68C9C}" destId="{48D48918-42E6-4E05-9717-70E968FDAA53}" srcOrd="1" destOrd="0" presId="urn:microsoft.com/office/officeart/2005/8/layout/pyramid1"/>
    <dgm:cxn modelId="{A908220D-5D4B-41E5-A406-5BE4151EDA26}" srcId="{6E973728-B32D-4036-989E-C7C4C1D07F6F}" destId="{3D7C3282-D4A9-4EA7-8429-07C46D143A04}" srcOrd="2" destOrd="0" parTransId="{12193C79-CFF5-4864-BF01-2C7DEB099AD9}" sibTransId="{7FB946FE-249A-492F-97BB-D5FC38B5228B}"/>
    <dgm:cxn modelId="{7C8DFE8F-A688-4909-ACA0-D8029DA88280}" type="presOf" srcId="{E801C3D8-50F6-41A7-8092-C2AB94F9FF34}" destId="{ACDE1073-5CF9-413F-B452-0099799DCC89}" srcOrd="1" destOrd="0" presId="urn:microsoft.com/office/officeart/2005/8/layout/pyramid1"/>
    <dgm:cxn modelId="{37FB8E46-3163-4EBA-9AC4-48CC2B9F2880}" type="presOf" srcId="{E801C3D8-50F6-41A7-8092-C2AB94F9FF34}" destId="{2A913F8E-092E-48DD-8D6E-144A87803A45}" srcOrd="0" destOrd="0" presId="urn:microsoft.com/office/officeart/2005/8/layout/pyramid1"/>
    <dgm:cxn modelId="{758A0E74-7D28-4F24-8F7A-DA7A4D545B92}" type="presOf" srcId="{833A1997-A738-48B5-BC31-4D3628B68C9C}" destId="{143BDB85-923C-44EE-8524-5F31F6928A9D}" srcOrd="0" destOrd="0" presId="urn:microsoft.com/office/officeart/2005/8/layout/pyramid1"/>
    <dgm:cxn modelId="{16A7B876-1D98-49C3-9D74-C4E3624FFD6C}" srcId="{6E973728-B32D-4036-989E-C7C4C1D07F6F}" destId="{E801C3D8-50F6-41A7-8092-C2AB94F9FF34}" srcOrd="0" destOrd="0" parTransId="{D00D96F9-8CA5-454A-9D9F-0DDA015E602D}" sibTransId="{E4E96AF1-E9AD-4EE4-99AD-88FDFE0A0D5A}"/>
    <dgm:cxn modelId="{12358979-ACFB-49D8-95DC-4FB66D24E75F}" srcId="{6E973728-B32D-4036-989E-C7C4C1D07F6F}" destId="{833A1997-A738-48B5-BC31-4D3628B68C9C}" srcOrd="1" destOrd="0" parTransId="{1CAE2D25-30DB-45EA-BE08-4E98F4686C8C}" sibTransId="{2197B8BD-03B6-449E-BF9F-AEE09CB6DB7F}"/>
    <dgm:cxn modelId="{D8117E56-DB38-4E84-B82E-AF7D5E3D09C8}" type="presOf" srcId="{6E973728-B32D-4036-989E-C7C4C1D07F6F}" destId="{F4EC0D0A-B9BA-41FE-9C69-FC510B6C8145}" srcOrd="0" destOrd="0" presId="urn:microsoft.com/office/officeart/2005/8/layout/pyramid1"/>
    <dgm:cxn modelId="{6A80CDE2-7E2F-447B-84C7-25318A2F0F4F}" type="presOf" srcId="{3D7C3282-D4A9-4EA7-8429-07C46D143A04}" destId="{DC0D66B4-8BF2-4642-BD10-983DD2C80A03}" srcOrd="1" destOrd="0" presId="urn:microsoft.com/office/officeart/2005/8/layout/pyramid1"/>
    <dgm:cxn modelId="{3F7F183B-804F-45DF-A9B9-44AA66C62916}" type="presParOf" srcId="{F4EC0D0A-B9BA-41FE-9C69-FC510B6C8145}" destId="{01BA9CCB-190E-4A77-ACAE-914765119978}" srcOrd="0" destOrd="0" presId="urn:microsoft.com/office/officeart/2005/8/layout/pyramid1"/>
    <dgm:cxn modelId="{C5C57FB4-D839-4C81-A093-BEDCF786E024}" type="presParOf" srcId="{01BA9CCB-190E-4A77-ACAE-914765119978}" destId="{2A913F8E-092E-48DD-8D6E-144A87803A45}" srcOrd="0" destOrd="0" presId="urn:microsoft.com/office/officeart/2005/8/layout/pyramid1"/>
    <dgm:cxn modelId="{1213C16A-52EB-401F-A1D1-F45699050D2A}" type="presParOf" srcId="{01BA9CCB-190E-4A77-ACAE-914765119978}" destId="{ACDE1073-5CF9-413F-B452-0099799DCC89}" srcOrd="1" destOrd="0" presId="urn:microsoft.com/office/officeart/2005/8/layout/pyramid1"/>
    <dgm:cxn modelId="{5EDC5520-8105-4B0A-AF4A-FCD8CD5F4DEB}" type="presParOf" srcId="{F4EC0D0A-B9BA-41FE-9C69-FC510B6C8145}" destId="{2D6BF3C7-B970-4FBA-9C46-8D1B078416F9}" srcOrd="1" destOrd="0" presId="urn:microsoft.com/office/officeart/2005/8/layout/pyramid1"/>
    <dgm:cxn modelId="{43AF569E-5E15-4A7D-9938-E7842C21A788}" type="presParOf" srcId="{2D6BF3C7-B970-4FBA-9C46-8D1B078416F9}" destId="{143BDB85-923C-44EE-8524-5F31F6928A9D}" srcOrd="0" destOrd="0" presId="urn:microsoft.com/office/officeart/2005/8/layout/pyramid1"/>
    <dgm:cxn modelId="{068B7374-4BFB-4625-941E-B18FFA401838}" type="presParOf" srcId="{2D6BF3C7-B970-4FBA-9C46-8D1B078416F9}" destId="{48D48918-42E6-4E05-9717-70E968FDAA53}" srcOrd="1" destOrd="0" presId="urn:microsoft.com/office/officeart/2005/8/layout/pyramid1"/>
    <dgm:cxn modelId="{435DEC1A-5086-4B42-8190-6226BAC8D038}" type="presParOf" srcId="{F4EC0D0A-B9BA-41FE-9C69-FC510B6C8145}" destId="{8E210F26-DB55-4746-86C0-57FE9F88D8E4}" srcOrd="2" destOrd="0" presId="urn:microsoft.com/office/officeart/2005/8/layout/pyramid1"/>
    <dgm:cxn modelId="{ADEBB122-D2DE-4FBC-88F5-4FA1082659CF}" type="presParOf" srcId="{8E210F26-DB55-4746-86C0-57FE9F88D8E4}" destId="{0CC0FE1C-2AA9-4B3A-B0FA-65F3F488EDF8}" srcOrd="0" destOrd="0" presId="urn:microsoft.com/office/officeart/2005/8/layout/pyramid1"/>
    <dgm:cxn modelId="{BA50CF96-368D-4560-908A-291A3A2F1A06}" type="presParOf" srcId="{8E210F26-DB55-4746-86C0-57FE9F88D8E4}" destId="{DC0D66B4-8BF2-4642-BD10-983DD2C80A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0B16B-0693-4799-A3A2-EC0535077A7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8A3C52-B9CF-406A-99F9-D7E9B3C68C4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BE" b="1" dirty="0" smtClean="0"/>
            <a:t>Modernisation</a:t>
          </a:r>
        </a:p>
        <a:p>
          <a:r>
            <a:rPr lang="fr-BE" b="1" dirty="0" smtClean="0"/>
            <a:t>HE</a:t>
          </a:r>
        </a:p>
        <a:p>
          <a:r>
            <a:rPr lang="fr-BE" b="1" dirty="0" smtClean="0"/>
            <a:t>institutions and </a:t>
          </a:r>
          <a:r>
            <a:rPr lang="fr-BE" b="1" dirty="0" err="1" smtClean="0"/>
            <a:t>systems</a:t>
          </a:r>
          <a:endParaRPr lang="en-GB" b="1" dirty="0"/>
        </a:p>
      </dgm:t>
    </dgm:pt>
    <dgm:pt modelId="{3C23B13D-7520-4FBC-86D6-F6669C9ACED7}" type="parTrans" cxnId="{C75F3566-8675-4BD6-9AFA-5B5C5422FD74}">
      <dgm:prSet/>
      <dgm:spPr/>
      <dgm:t>
        <a:bodyPr/>
        <a:lstStyle/>
        <a:p>
          <a:endParaRPr lang="en-GB"/>
        </a:p>
      </dgm:t>
    </dgm:pt>
    <dgm:pt modelId="{2B44B0B9-CDEE-4785-98F0-382D281B6C88}" type="sibTrans" cxnId="{C75F3566-8675-4BD6-9AFA-5B5C5422FD74}">
      <dgm:prSet custT="1"/>
      <dgm:spPr>
        <a:solidFill>
          <a:schemeClr val="accent4"/>
        </a:solidFill>
      </dgm:spPr>
      <dgm:t>
        <a:bodyPr/>
        <a:lstStyle/>
        <a:p>
          <a:r>
            <a:rPr lang="fr-BE" sz="1600" b="1" dirty="0" err="1" smtClean="0"/>
            <a:t>Regional</a:t>
          </a:r>
          <a:r>
            <a:rPr lang="fr-BE" sz="1600" b="1" dirty="0" smtClean="0"/>
            <a:t> </a:t>
          </a:r>
          <a:r>
            <a:rPr lang="fr-BE" sz="1600" b="1" dirty="0" err="1" smtClean="0"/>
            <a:t>integration</a:t>
          </a:r>
          <a:endParaRPr lang="en-GB" sz="1600" b="1" dirty="0"/>
        </a:p>
      </dgm:t>
    </dgm:pt>
    <dgm:pt modelId="{FA5BBF94-1C54-44BB-A527-9F096F3B2677}">
      <dgm:prSet phldrT="[Text]" custT="1"/>
      <dgm:spPr/>
      <dgm:t>
        <a:bodyPr/>
        <a:lstStyle/>
        <a:p>
          <a:r>
            <a:rPr lang="fr-BE" sz="2400" b="1" dirty="0" smtClean="0"/>
            <a:t>CBHE</a:t>
          </a:r>
          <a:endParaRPr lang="en-GB" sz="2400" b="1" dirty="0"/>
        </a:p>
      </dgm:t>
    </dgm:pt>
    <dgm:pt modelId="{83C0226D-2551-4F56-A52A-F274E0A121C1}" type="parTrans" cxnId="{BAD23FB6-546D-43B9-A87B-03D60021D83C}">
      <dgm:prSet/>
      <dgm:spPr/>
      <dgm:t>
        <a:bodyPr/>
        <a:lstStyle/>
        <a:p>
          <a:endParaRPr lang="en-GB"/>
        </a:p>
      </dgm:t>
    </dgm:pt>
    <dgm:pt modelId="{11BBD461-48A7-4E0C-9A9A-4A392582799D}" type="sibTrans" cxnId="{BAD23FB6-546D-43B9-A87B-03D60021D83C}">
      <dgm:prSet/>
      <dgm:spPr>
        <a:solidFill>
          <a:schemeClr val="accent6"/>
        </a:solidFill>
      </dgm:spPr>
      <dgm:t>
        <a:bodyPr/>
        <a:lstStyle/>
        <a:p>
          <a:endParaRPr lang="en-GB" dirty="0" smtClean="0"/>
        </a:p>
        <a:p>
          <a:r>
            <a:rPr lang="fr-BE" b="1" dirty="0" err="1" smtClean="0"/>
            <a:t>Quality</a:t>
          </a:r>
          <a:r>
            <a:rPr lang="fr-BE" b="1" dirty="0" smtClean="0"/>
            <a:t> of HE</a:t>
          </a:r>
        </a:p>
        <a:p>
          <a:endParaRPr lang="en-GB" dirty="0"/>
        </a:p>
      </dgm:t>
    </dgm:pt>
    <dgm:pt modelId="{4FC3BAE9-6702-4511-9EDC-F6E7AB53C9BF}">
      <dgm:prSet phldrT="[Text]" phldr="1"/>
      <dgm:spPr/>
      <dgm:t>
        <a:bodyPr/>
        <a:lstStyle/>
        <a:p>
          <a:endParaRPr lang="en-GB" dirty="0"/>
        </a:p>
      </dgm:t>
    </dgm:pt>
    <dgm:pt modelId="{E92D6E58-1AD2-4E61-8B27-93EF75EBFB37}" type="parTrans" cxnId="{045091AA-C9FE-44CE-AE3C-AB113449557B}">
      <dgm:prSet/>
      <dgm:spPr/>
      <dgm:t>
        <a:bodyPr/>
        <a:lstStyle/>
        <a:p>
          <a:endParaRPr lang="en-GB"/>
        </a:p>
      </dgm:t>
    </dgm:pt>
    <dgm:pt modelId="{91EE9F62-432E-4EF2-AD5C-3C8D377C790F}" type="sibTrans" cxnId="{045091AA-C9FE-44CE-AE3C-AB113449557B}">
      <dgm:prSet/>
      <dgm:spPr/>
      <dgm:t>
        <a:bodyPr/>
        <a:lstStyle/>
        <a:p>
          <a:endParaRPr lang="en-GB"/>
        </a:p>
      </dgm:t>
    </dgm:pt>
    <dgm:pt modelId="{C5C1E23F-30E5-4732-9AAB-AB28A489050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fr-BE" sz="1600" b="1" dirty="0" smtClean="0"/>
            <a:t>Management   </a:t>
          </a:r>
          <a:r>
            <a:rPr lang="fr-BE" sz="1600" b="1" dirty="0" err="1" smtClean="0"/>
            <a:t>governance</a:t>
          </a:r>
          <a:endParaRPr lang="en-GB" sz="1600" b="1" dirty="0"/>
        </a:p>
      </dgm:t>
    </dgm:pt>
    <dgm:pt modelId="{1759BCD7-0DF4-4CB2-9009-34DF52CDCD77}" type="parTrans" cxnId="{593847E7-592A-48FA-BC71-8A284BCBE154}">
      <dgm:prSet/>
      <dgm:spPr/>
      <dgm:t>
        <a:bodyPr/>
        <a:lstStyle/>
        <a:p>
          <a:endParaRPr lang="en-GB"/>
        </a:p>
      </dgm:t>
    </dgm:pt>
    <dgm:pt modelId="{448D2651-62D1-4436-A618-62A623E0F086}" type="sibTrans" cxnId="{593847E7-592A-48FA-BC71-8A284BCBE154}">
      <dgm:prSet custT="1"/>
      <dgm:spPr>
        <a:solidFill>
          <a:schemeClr val="accent3"/>
        </a:solidFill>
      </dgm:spPr>
      <dgm:t>
        <a:bodyPr/>
        <a:lstStyle/>
        <a:p>
          <a:r>
            <a:rPr lang="fr-BE" sz="1600" b="1" dirty="0" err="1" smtClean="0"/>
            <a:t>Competences</a:t>
          </a:r>
          <a:r>
            <a:rPr lang="fr-BE" sz="1600" b="1" dirty="0" smtClean="0"/>
            <a:t> </a:t>
          </a:r>
        </a:p>
        <a:p>
          <a:r>
            <a:rPr lang="fr-BE" sz="1600" b="1" dirty="0" err="1" smtClean="0"/>
            <a:t>Skills</a:t>
          </a:r>
          <a:endParaRPr lang="en-GB" sz="1600" b="1" dirty="0"/>
        </a:p>
      </dgm:t>
    </dgm:pt>
    <dgm:pt modelId="{C4CAABFE-DBE2-4B56-837C-29EDE22CCD9B}">
      <dgm:prSet/>
      <dgm:spPr/>
      <dgm:t>
        <a:bodyPr/>
        <a:lstStyle/>
        <a:p>
          <a:endParaRPr lang="en-GB" dirty="0"/>
        </a:p>
      </dgm:t>
    </dgm:pt>
    <dgm:pt modelId="{1BD7D873-D534-457E-929D-F3C73A70B8DB}" type="sibTrans" cxnId="{8F7AAB31-D711-461F-9CCB-3A196F1520E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BE" b="1" dirty="0" smtClean="0"/>
            <a:t>Internationalisation</a:t>
          </a:r>
          <a:endParaRPr lang="en-GB" b="1" dirty="0"/>
        </a:p>
      </dgm:t>
    </dgm:pt>
    <dgm:pt modelId="{EC903159-E186-4AD9-A196-2140EAE177EA}" type="parTrans" cxnId="{8F7AAB31-D711-461F-9CCB-3A196F1520E9}">
      <dgm:prSet/>
      <dgm:spPr/>
      <dgm:t>
        <a:bodyPr/>
        <a:lstStyle/>
        <a:p>
          <a:endParaRPr lang="en-GB"/>
        </a:p>
      </dgm:t>
    </dgm:pt>
    <dgm:pt modelId="{7D955C2F-DA13-4644-9CB9-F7E78B04E1F7}" type="pres">
      <dgm:prSet presAssocID="{DCC0B16B-0693-4799-A3A2-EC0535077A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6AF37E8-3AC2-4290-9AAD-1AD84CD89166}" type="pres">
      <dgm:prSet presAssocID="{1A8A3C52-B9CF-406A-99F9-D7E9B3C68C4E}" presName="composite" presStyleCnt="0"/>
      <dgm:spPr/>
    </dgm:pt>
    <dgm:pt modelId="{3F84B8E9-D6F4-4946-9B0A-AE7AA7C70DA6}" type="pres">
      <dgm:prSet presAssocID="{1A8A3C52-B9CF-406A-99F9-D7E9B3C68C4E}" presName="Parent1" presStyleLbl="node1" presStyleIdx="0" presStyleCnt="8" custScaleX="171049" custLinFactNeighborX="68026" custLinFactNeighborY="-2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BB226-CE57-4748-AAF0-8501FEBD3793}" type="pres">
      <dgm:prSet presAssocID="{1A8A3C52-B9CF-406A-99F9-D7E9B3C68C4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8CC8E5-0967-46CC-B947-BC4BB995FB83}" type="pres">
      <dgm:prSet presAssocID="{1A8A3C52-B9CF-406A-99F9-D7E9B3C68C4E}" presName="BalanceSpacing" presStyleCnt="0"/>
      <dgm:spPr/>
    </dgm:pt>
    <dgm:pt modelId="{ED862BC2-B3DA-4C32-AFF5-205F5F622321}" type="pres">
      <dgm:prSet presAssocID="{1A8A3C52-B9CF-406A-99F9-D7E9B3C68C4E}" presName="BalanceSpacing1" presStyleCnt="0"/>
      <dgm:spPr/>
    </dgm:pt>
    <dgm:pt modelId="{97340B4E-82C4-4597-BB94-B1BA3CD730DC}" type="pres">
      <dgm:prSet presAssocID="{2B44B0B9-CDEE-4785-98F0-382D281B6C88}" presName="Accent1Text" presStyleLbl="node1" presStyleIdx="1" presStyleCnt="8" custScaleX="168049"/>
      <dgm:spPr/>
      <dgm:t>
        <a:bodyPr/>
        <a:lstStyle/>
        <a:p>
          <a:endParaRPr lang="en-GB"/>
        </a:p>
      </dgm:t>
    </dgm:pt>
    <dgm:pt modelId="{2BFD44A8-60E9-4472-8F83-19C01770231C}" type="pres">
      <dgm:prSet presAssocID="{2B44B0B9-CDEE-4785-98F0-382D281B6C88}" presName="spaceBetweenRectangles" presStyleCnt="0"/>
      <dgm:spPr/>
    </dgm:pt>
    <dgm:pt modelId="{018816FD-28DC-415C-98DF-688FE8A90F05}" type="pres">
      <dgm:prSet presAssocID="{FA5BBF94-1C54-44BB-A527-9F096F3B2677}" presName="composite" presStyleCnt="0"/>
      <dgm:spPr/>
    </dgm:pt>
    <dgm:pt modelId="{3FF826DF-5015-4B86-A856-917960BB7DCE}" type="pres">
      <dgm:prSet presAssocID="{FA5BBF94-1C54-44BB-A527-9F096F3B2677}" presName="Parent1" presStyleLbl="node1" presStyleIdx="2" presStyleCnt="8" custScaleX="147036" custLinFactNeighborX="28621" custLinFactNeighborY="47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2E247-1A27-47D8-AE49-345C6027B83B}" type="pres">
      <dgm:prSet presAssocID="{FA5BBF94-1C54-44BB-A527-9F096F3B267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64D44A-4C41-4281-BD8A-B97D21682ECC}" type="pres">
      <dgm:prSet presAssocID="{FA5BBF94-1C54-44BB-A527-9F096F3B2677}" presName="BalanceSpacing" presStyleCnt="0"/>
      <dgm:spPr/>
    </dgm:pt>
    <dgm:pt modelId="{99707B56-09CE-4AA9-A5C7-43AB41181BC3}" type="pres">
      <dgm:prSet presAssocID="{FA5BBF94-1C54-44BB-A527-9F096F3B2677}" presName="BalanceSpacing1" presStyleCnt="0"/>
      <dgm:spPr/>
    </dgm:pt>
    <dgm:pt modelId="{CD7A4A80-912D-4BF8-838F-C826093A7313}" type="pres">
      <dgm:prSet presAssocID="{11BBD461-48A7-4E0C-9A9A-4A392582799D}" presName="Accent1Text" presStyleLbl="node1" presStyleIdx="3" presStyleCnt="8" custScaleX="175932" custLinFactNeighborX="90702" custLinFactNeighborY="0"/>
      <dgm:spPr/>
      <dgm:t>
        <a:bodyPr/>
        <a:lstStyle/>
        <a:p>
          <a:endParaRPr lang="en-GB"/>
        </a:p>
      </dgm:t>
    </dgm:pt>
    <dgm:pt modelId="{CC39CEF2-A18F-4736-8681-7EE41D5A10D0}" type="pres">
      <dgm:prSet presAssocID="{11BBD461-48A7-4E0C-9A9A-4A392582799D}" presName="spaceBetweenRectangles" presStyleCnt="0"/>
      <dgm:spPr/>
    </dgm:pt>
    <dgm:pt modelId="{305B9603-8CC3-4701-BFFE-FA139A20B977}" type="pres">
      <dgm:prSet presAssocID="{C5C1E23F-30E5-4732-9AAB-AB28A4890501}" presName="composite" presStyleCnt="0"/>
      <dgm:spPr/>
    </dgm:pt>
    <dgm:pt modelId="{2237040A-3EB4-42A4-ADA1-98890D6802D2}" type="pres">
      <dgm:prSet presAssocID="{C5C1E23F-30E5-4732-9AAB-AB28A4890501}" presName="Parent1" presStyleLbl="node1" presStyleIdx="4" presStyleCnt="8" custScaleX="181783" custLinFactNeighborX="80800" custLinFactNeighborY="7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8D9E6A-2E76-4EB4-96DE-D36C840A050A}" type="pres">
      <dgm:prSet presAssocID="{C5C1E23F-30E5-4732-9AAB-AB28A489050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F0C5A8-CC63-46F8-9EDD-8C7CBD428F62}" type="pres">
      <dgm:prSet presAssocID="{C5C1E23F-30E5-4732-9AAB-AB28A4890501}" presName="BalanceSpacing" presStyleCnt="0"/>
      <dgm:spPr/>
    </dgm:pt>
    <dgm:pt modelId="{B7486D7F-715C-4C01-BB4C-688C5B027945}" type="pres">
      <dgm:prSet presAssocID="{C5C1E23F-30E5-4732-9AAB-AB28A4890501}" presName="BalanceSpacing1" presStyleCnt="0"/>
      <dgm:spPr/>
    </dgm:pt>
    <dgm:pt modelId="{74FAA4E9-F905-4276-8DA6-1447FBCEF012}" type="pres">
      <dgm:prSet presAssocID="{448D2651-62D1-4436-A618-62A623E0F086}" presName="Accent1Text" presStyleLbl="node1" presStyleIdx="5" presStyleCnt="8" custScaleX="177120"/>
      <dgm:spPr/>
      <dgm:t>
        <a:bodyPr/>
        <a:lstStyle/>
        <a:p>
          <a:endParaRPr lang="en-GB"/>
        </a:p>
      </dgm:t>
    </dgm:pt>
    <dgm:pt modelId="{5DE4594A-1BD8-4978-9A08-E84C480230DD}" type="pres">
      <dgm:prSet presAssocID="{448D2651-62D1-4436-A618-62A623E0F086}" presName="spaceBetweenRectangles" presStyleCnt="0"/>
      <dgm:spPr/>
    </dgm:pt>
    <dgm:pt modelId="{A5002B94-49A0-4E20-B4ED-61613FEE72F4}" type="pres">
      <dgm:prSet presAssocID="{C4CAABFE-DBE2-4B56-837C-29EDE22CCD9B}" presName="composite" presStyleCnt="0"/>
      <dgm:spPr/>
    </dgm:pt>
    <dgm:pt modelId="{C643F5C8-9C2D-43F1-AE38-77407C3F78A8}" type="pres">
      <dgm:prSet presAssocID="{C4CAABFE-DBE2-4B56-837C-29EDE22CCD9B}" presName="Parent1" presStyleLbl="node1" presStyleIdx="6" presStyleCnt="8" custScaleX="144769" custLinFactX="-45251" custLinFactY="-66433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8E7F9-77DB-45E9-994B-6396B372E595}" type="pres">
      <dgm:prSet presAssocID="{C4CAABFE-DBE2-4B56-837C-29EDE22CCD9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539E6B0-C1D0-4D9C-9FB2-964C6A097CC1}" type="pres">
      <dgm:prSet presAssocID="{C4CAABFE-DBE2-4B56-837C-29EDE22CCD9B}" presName="BalanceSpacing" presStyleCnt="0"/>
      <dgm:spPr/>
    </dgm:pt>
    <dgm:pt modelId="{96B30366-9120-4B1C-A132-6470A34F7D82}" type="pres">
      <dgm:prSet presAssocID="{C4CAABFE-DBE2-4B56-837C-29EDE22CCD9B}" presName="BalanceSpacing1" presStyleCnt="0"/>
      <dgm:spPr/>
    </dgm:pt>
    <dgm:pt modelId="{82762F97-AB6F-4C68-8AF5-6A5B3ABE73AA}" type="pres">
      <dgm:prSet presAssocID="{1BD7D873-D534-457E-929D-F3C73A70B8DB}" presName="Accent1Text" presStyleLbl="node1" presStyleIdx="7" presStyleCnt="8" custScaleX="160972" custLinFactX="-100000" custLinFactY="-66349" custLinFactNeighborX="-146964" custLinFactNeighborY="-100000"/>
      <dgm:spPr/>
      <dgm:t>
        <a:bodyPr/>
        <a:lstStyle/>
        <a:p>
          <a:endParaRPr lang="en-GB"/>
        </a:p>
      </dgm:t>
    </dgm:pt>
  </dgm:ptLst>
  <dgm:cxnLst>
    <dgm:cxn modelId="{D4320CE6-406E-4DCB-A2AD-C74E6D86386F}" type="presOf" srcId="{4FC3BAE9-6702-4511-9EDC-F6E7AB53C9BF}" destId="{CB32E247-1A27-47D8-AE49-345C6027B83B}" srcOrd="0" destOrd="0" presId="urn:microsoft.com/office/officeart/2008/layout/AlternatingHexagons"/>
    <dgm:cxn modelId="{A791B0CE-0393-4D53-9223-F6DCB4240D39}" type="presOf" srcId="{C4CAABFE-DBE2-4B56-837C-29EDE22CCD9B}" destId="{C643F5C8-9C2D-43F1-AE38-77407C3F78A8}" srcOrd="0" destOrd="0" presId="urn:microsoft.com/office/officeart/2008/layout/AlternatingHexagons"/>
    <dgm:cxn modelId="{181C4081-0224-436C-894E-0304EB56054F}" type="presOf" srcId="{C5C1E23F-30E5-4732-9AAB-AB28A4890501}" destId="{2237040A-3EB4-42A4-ADA1-98890D6802D2}" srcOrd="0" destOrd="0" presId="urn:microsoft.com/office/officeart/2008/layout/AlternatingHexagons"/>
    <dgm:cxn modelId="{BAD23FB6-546D-43B9-A87B-03D60021D83C}" srcId="{DCC0B16B-0693-4799-A3A2-EC0535077A7F}" destId="{FA5BBF94-1C54-44BB-A527-9F096F3B2677}" srcOrd="1" destOrd="0" parTransId="{83C0226D-2551-4F56-A52A-F274E0A121C1}" sibTransId="{11BBD461-48A7-4E0C-9A9A-4A392582799D}"/>
    <dgm:cxn modelId="{80E3D528-FF13-49CC-AE43-77D7F5449E61}" type="presOf" srcId="{FA5BBF94-1C54-44BB-A527-9F096F3B2677}" destId="{3FF826DF-5015-4B86-A856-917960BB7DCE}" srcOrd="0" destOrd="0" presId="urn:microsoft.com/office/officeart/2008/layout/AlternatingHexagons"/>
    <dgm:cxn modelId="{479F18D2-3B20-45A3-AAD9-4F21BB62BBCB}" type="presOf" srcId="{DCC0B16B-0693-4799-A3A2-EC0535077A7F}" destId="{7D955C2F-DA13-4644-9CB9-F7E78B04E1F7}" srcOrd="0" destOrd="0" presId="urn:microsoft.com/office/officeart/2008/layout/AlternatingHexagons"/>
    <dgm:cxn modelId="{784C501A-F130-413C-880A-A3A597292374}" type="presOf" srcId="{2B44B0B9-CDEE-4785-98F0-382D281B6C88}" destId="{97340B4E-82C4-4597-BB94-B1BA3CD730DC}" srcOrd="0" destOrd="0" presId="urn:microsoft.com/office/officeart/2008/layout/AlternatingHexagons"/>
    <dgm:cxn modelId="{215F4F45-EEC4-44DA-84B8-B3D7D1DD06DD}" type="presOf" srcId="{11BBD461-48A7-4E0C-9A9A-4A392582799D}" destId="{CD7A4A80-912D-4BF8-838F-C826093A7313}" srcOrd="0" destOrd="0" presId="urn:microsoft.com/office/officeart/2008/layout/AlternatingHexagons"/>
    <dgm:cxn modelId="{4FE1A4D9-57B1-4695-B092-7ABD91855C6E}" type="presOf" srcId="{1A8A3C52-B9CF-406A-99F9-D7E9B3C68C4E}" destId="{3F84B8E9-D6F4-4946-9B0A-AE7AA7C70DA6}" srcOrd="0" destOrd="0" presId="urn:microsoft.com/office/officeart/2008/layout/AlternatingHexagons"/>
    <dgm:cxn modelId="{593847E7-592A-48FA-BC71-8A284BCBE154}" srcId="{DCC0B16B-0693-4799-A3A2-EC0535077A7F}" destId="{C5C1E23F-30E5-4732-9AAB-AB28A4890501}" srcOrd="2" destOrd="0" parTransId="{1759BCD7-0DF4-4CB2-9009-34DF52CDCD77}" sibTransId="{448D2651-62D1-4436-A618-62A623E0F086}"/>
    <dgm:cxn modelId="{C75F3566-8675-4BD6-9AFA-5B5C5422FD74}" srcId="{DCC0B16B-0693-4799-A3A2-EC0535077A7F}" destId="{1A8A3C52-B9CF-406A-99F9-D7E9B3C68C4E}" srcOrd="0" destOrd="0" parTransId="{3C23B13D-7520-4FBC-86D6-F6669C9ACED7}" sibTransId="{2B44B0B9-CDEE-4785-98F0-382D281B6C88}"/>
    <dgm:cxn modelId="{A9F718E5-B731-4D12-A157-D633997704BA}" type="presOf" srcId="{1BD7D873-D534-457E-929D-F3C73A70B8DB}" destId="{82762F97-AB6F-4C68-8AF5-6A5B3ABE73AA}" srcOrd="0" destOrd="0" presId="urn:microsoft.com/office/officeart/2008/layout/AlternatingHexagons"/>
    <dgm:cxn modelId="{5CCC297A-6B4E-4163-A5D3-81F07F9D1854}" type="presOf" srcId="{448D2651-62D1-4436-A618-62A623E0F086}" destId="{74FAA4E9-F905-4276-8DA6-1447FBCEF012}" srcOrd="0" destOrd="0" presId="urn:microsoft.com/office/officeart/2008/layout/AlternatingHexagons"/>
    <dgm:cxn modelId="{045091AA-C9FE-44CE-AE3C-AB113449557B}" srcId="{FA5BBF94-1C54-44BB-A527-9F096F3B2677}" destId="{4FC3BAE9-6702-4511-9EDC-F6E7AB53C9BF}" srcOrd="0" destOrd="0" parTransId="{E92D6E58-1AD2-4E61-8B27-93EF75EBFB37}" sibTransId="{91EE9F62-432E-4EF2-AD5C-3C8D377C790F}"/>
    <dgm:cxn modelId="{8F7AAB31-D711-461F-9CCB-3A196F1520E9}" srcId="{DCC0B16B-0693-4799-A3A2-EC0535077A7F}" destId="{C4CAABFE-DBE2-4B56-837C-29EDE22CCD9B}" srcOrd="3" destOrd="0" parTransId="{EC903159-E186-4AD9-A196-2140EAE177EA}" sibTransId="{1BD7D873-D534-457E-929D-F3C73A70B8DB}"/>
    <dgm:cxn modelId="{08C6DA46-53D1-406B-8297-3C2C7A30443F}" type="presParOf" srcId="{7D955C2F-DA13-4644-9CB9-F7E78B04E1F7}" destId="{C6AF37E8-3AC2-4290-9AAD-1AD84CD89166}" srcOrd="0" destOrd="0" presId="urn:microsoft.com/office/officeart/2008/layout/AlternatingHexagons"/>
    <dgm:cxn modelId="{6989FAE2-0C56-4FFC-BC34-A6D5F92E0CEA}" type="presParOf" srcId="{C6AF37E8-3AC2-4290-9AAD-1AD84CD89166}" destId="{3F84B8E9-D6F4-4946-9B0A-AE7AA7C70DA6}" srcOrd="0" destOrd="0" presId="urn:microsoft.com/office/officeart/2008/layout/AlternatingHexagons"/>
    <dgm:cxn modelId="{F1788EEF-929D-452B-8C44-1BC263EADED0}" type="presParOf" srcId="{C6AF37E8-3AC2-4290-9AAD-1AD84CD89166}" destId="{2E2BB226-CE57-4748-AAF0-8501FEBD3793}" srcOrd="1" destOrd="0" presId="urn:microsoft.com/office/officeart/2008/layout/AlternatingHexagons"/>
    <dgm:cxn modelId="{F3A5F781-B028-477E-83E6-703A5B04B8A9}" type="presParOf" srcId="{C6AF37E8-3AC2-4290-9AAD-1AD84CD89166}" destId="{0B8CC8E5-0967-46CC-B947-BC4BB995FB83}" srcOrd="2" destOrd="0" presId="urn:microsoft.com/office/officeart/2008/layout/AlternatingHexagons"/>
    <dgm:cxn modelId="{77539B96-F8CD-42A2-A567-54143083D822}" type="presParOf" srcId="{C6AF37E8-3AC2-4290-9AAD-1AD84CD89166}" destId="{ED862BC2-B3DA-4C32-AFF5-205F5F622321}" srcOrd="3" destOrd="0" presId="urn:microsoft.com/office/officeart/2008/layout/AlternatingHexagons"/>
    <dgm:cxn modelId="{950CA4E9-2AAC-4B34-AD9D-885752367E0A}" type="presParOf" srcId="{C6AF37E8-3AC2-4290-9AAD-1AD84CD89166}" destId="{97340B4E-82C4-4597-BB94-B1BA3CD730DC}" srcOrd="4" destOrd="0" presId="urn:microsoft.com/office/officeart/2008/layout/AlternatingHexagons"/>
    <dgm:cxn modelId="{8327CAEC-8B4C-4B62-8185-EC03DE57C36D}" type="presParOf" srcId="{7D955C2F-DA13-4644-9CB9-F7E78B04E1F7}" destId="{2BFD44A8-60E9-4472-8F83-19C01770231C}" srcOrd="1" destOrd="0" presId="urn:microsoft.com/office/officeart/2008/layout/AlternatingHexagons"/>
    <dgm:cxn modelId="{0DDFC89C-961D-4E64-B111-E5A580617593}" type="presParOf" srcId="{7D955C2F-DA13-4644-9CB9-F7E78B04E1F7}" destId="{018816FD-28DC-415C-98DF-688FE8A90F05}" srcOrd="2" destOrd="0" presId="urn:microsoft.com/office/officeart/2008/layout/AlternatingHexagons"/>
    <dgm:cxn modelId="{B5814188-571B-4B65-917B-F296798D0E59}" type="presParOf" srcId="{018816FD-28DC-415C-98DF-688FE8A90F05}" destId="{3FF826DF-5015-4B86-A856-917960BB7DCE}" srcOrd="0" destOrd="0" presId="urn:microsoft.com/office/officeart/2008/layout/AlternatingHexagons"/>
    <dgm:cxn modelId="{6BF692B6-0F5F-4CE6-B59E-D8BAD92821DB}" type="presParOf" srcId="{018816FD-28DC-415C-98DF-688FE8A90F05}" destId="{CB32E247-1A27-47D8-AE49-345C6027B83B}" srcOrd="1" destOrd="0" presId="urn:microsoft.com/office/officeart/2008/layout/AlternatingHexagons"/>
    <dgm:cxn modelId="{5A1B46E2-8130-41F8-B39F-408805512046}" type="presParOf" srcId="{018816FD-28DC-415C-98DF-688FE8A90F05}" destId="{BE64D44A-4C41-4281-BD8A-B97D21682ECC}" srcOrd="2" destOrd="0" presId="urn:microsoft.com/office/officeart/2008/layout/AlternatingHexagons"/>
    <dgm:cxn modelId="{18EF9BAE-088A-4C83-BE20-CB4F1FA65613}" type="presParOf" srcId="{018816FD-28DC-415C-98DF-688FE8A90F05}" destId="{99707B56-09CE-4AA9-A5C7-43AB41181BC3}" srcOrd="3" destOrd="0" presId="urn:microsoft.com/office/officeart/2008/layout/AlternatingHexagons"/>
    <dgm:cxn modelId="{D79401E2-AAF0-480B-A0AE-4A89A30A9AC2}" type="presParOf" srcId="{018816FD-28DC-415C-98DF-688FE8A90F05}" destId="{CD7A4A80-912D-4BF8-838F-C826093A7313}" srcOrd="4" destOrd="0" presId="urn:microsoft.com/office/officeart/2008/layout/AlternatingHexagons"/>
    <dgm:cxn modelId="{D232ED3A-F7D0-4A83-8264-ECFABB40BAE9}" type="presParOf" srcId="{7D955C2F-DA13-4644-9CB9-F7E78B04E1F7}" destId="{CC39CEF2-A18F-4736-8681-7EE41D5A10D0}" srcOrd="3" destOrd="0" presId="urn:microsoft.com/office/officeart/2008/layout/AlternatingHexagons"/>
    <dgm:cxn modelId="{A5670594-5C42-45B7-A506-AFB6529E6299}" type="presParOf" srcId="{7D955C2F-DA13-4644-9CB9-F7E78B04E1F7}" destId="{305B9603-8CC3-4701-BFFE-FA139A20B977}" srcOrd="4" destOrd="0" presId="urn:microsoft.com/office/officeart/2008/layout/AlternatingHexagons"/>
    <dgm:cxn modelId="{C28F90A5-7B72-4D93-AB24-8F2D3725BC14}" type="presParOf" srcId="{305B9603-8CC3-4701-BFFE-FA139A20B977}" destId="{2237040A-3EB4-42A4-ADA1-98890D6802D2}" srcOrd="0" destOrd="0" presId="urn:microsoft.com/office/officeart/2008/layout/AlternatingHexagons"/>
    <dgm:cxn modelId="{E487C394-BC04-42B5-823C-829B7961214A}" type="presParOf" srcId="{305B9603-8CC3-4701-BFFE-FA139A20B977}" destId="{568D9E6A-2E76-4EB4-96DE-D36C840A050A}" srcOrd="1" destOrd="0" presId="urn:microsoft.com/office/officeart/2008/layout/AlternatingHexagons"/>
    <dgm:cxn modelId="{C31C903B-C412-404A-8CA7-620E3FAB866A}" type="presParOf" srcId="{305B9603-8CC3-4701-BFFE-FA139A20B977}" destId="{C5F0C5A8-CC63-46F8-9EDD-8C7CBD428F62}" srcOrd="2" destOrd="0" presId="urn:microsoft.com/office/officeart/2008/layout/AlternatingHexagons"/>
    <dgm:cxn modelId="{FF49E01C-8001-41AD-B91A-B8BB5E0A4500}" type="presParOf" srcId="{305B9603-8CC3-4701-BFFE-FA139A20B977}" destId="{B7486D7F-715C-4C01-BB4C-688C5B027945}" srcOrd="3" destOrd="0" presId="urn:microsoft.com/office/officeart/2008/layout/AlternatingHexagons"/>
    <dgm:cxn modelId="{099CB034-52B8-4F62-9854-B4E426606FCE}" type="presParOf" srcId="{305B9603-8CC3-4701-BFFE-FA139A20B977}" destId="{74FAA4E9-F905-4276-8DA6-1447FBCEF012}" srcOrd="4" destOrd="0" presId="urn:microsoft.com/office/officeart/2008/layout/AlternatingHexagons"/>
    <dgm:cxn modelId="{F6542664-F53A-4408-8E16-96B2C00E9995}" type="presParOf" srcId="{7D955C2F-DA13-4644-9CB9-F7E78B04E1F7}" destId="{5DE4594A-1BD8-4978-9A08-E84C480230DD}" srcOrd="5" destOrd="0" presId="urn:microsoft.com/office/officeart/2008/layout/AlternatingHexagons"/>
    <dgm:cxn modelId="{67AC4303-F7A1-4BAB-A015-3B2DFA3E7500}" type="presParOf" srcId="{7D955C2F-DA13-4644-9CB9-F7E78B04E1F7}" destId="{A5002B94-49A0-4E20-B4ED-61613FEE72F4}" srcOrd="6" destOrd="0" presId="urn:microsoft.com/office/officeart/2008/layout/AlternatingHexagons"/>
    <dgm:cxn modelId="{0DC50134-AFCE-48BC-9D6E-00EC2863A61E}" type="presParOf" srcId="{A5002B94-49A0-4E20-B4ED-61613FEE72F4}" destId="{C643F5C8-9C2D-43F1-AE38-77407C3F78A8}" srcOrd="0" destOrd="0" presId="urn:microsoft.com/office/officeart/2008/layout/AlternatingHexagons"/>
    <dgm:cxn modelId="{3FA4F8A5-0D3A-4B61-BC23-3BF3BC0639FE}" type="presParOf" srcId="{A5002B94-49A0-4E20-B4ED-61613FEE72F4}" destId="{D288E7F9-77DB-45E9-994B-6396B372E595}" srcOrd="1" destOrd="0" presId="urn:microsoft.com/office/officeart/2008/layout/AlternatingHexagons"/>
    <dgm:cxn modelId="{4E7CD23D-99E3-4D7B-AC90-839B31DF85D8}" type="presParOf" srcId="{A5002B94-49A0-4E20-B4ED-61613FEE72F4}" destId="{5539E6B0-C1D0-4D9C-9FB2-964C6A097CC1}" srcOrd="2" destOrd="0" presId="urn:microsoft.com/office/officeart/2008/layout/AlternatingHexagons"/>
    <dgm:cxn modelId="{A0E4D744-6C2B-46A4-AAB2-F4CC758EB8E5}" type="presParOf" srcId="{A5002B94-49A0-4E20-B4ED-61613FEE72F4}" destId="{96B30366-9120-4B1C-A132-6470A34F7D82}" srcOrd="3" destOrd="0" presId="urn:microsoft.com/office/officeart/2008/layout/AlternatingHexagons"/>
    <dgm:cxn modelId="{CA248075-7729-4C6D-BAA1-EBEE79C77507}" type="presParOf" srcId="{A5002B94-49A0-4E20-B4ED-61613FEE72F4}" destId="{82762F97-AB6F-4C68-8AF5-6A5B3ABE73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46309-AB27-4DB8-8CF9-C6F891947E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212DBF-D635-4709-8F88-FE8E760811BE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GB" sz="2000" b="1" dirty="0" smtClean="0">
              <a:solidFill>
                <a:srgbClr val="333399"/>
              </a:solidFill>
            </a:rPr>
            <a:t>Joint Projects: </a:t>
          </a:r>
          <a:endParaRPr lang="en-GB" sz="2000" dirty="0">
            <a:solidFill>
              <a:srgbClr val="333399"/>
            </a:solidFill>
          </a:endParaRPr>
        </a:p>
      </dgm:t>
    </dgm:pt>
    <dgm:pt modelId="{20BAC12E-F318-49DA-AEBA-CFD187E9D220}" type="parTrans" cxnId="{98C92F08-6C85-460C-9B5D-FD63F880F22F}">
      <dgm:prSet/>
      <dgm:spPr/>
      <dgm:t>
        <a:bodyPr/>
        <a:lstStyle/>
        <a:p>
          <a:endParaRPr lang="en-GB"/>
        </a:p>
      </dgm:t>
    </dgm:pt>
    <dgm:pt modelId="{003C59CC-D1F7-44AA-A96D-60C83631E0BA}" type="sibTrans" cxnId="{98C92F08-6C85-460C-9B5D-FD63F880F22F}">
      <dgm:prSet/>
      <dgm:spPr/>
      <dgm:t>
        <a:bodyPr/>
        <a:lstStyle/>
        <a:p>
          <a:endParaRPr lang="en-GB"/>
        </a:p>
      </dgm:t>
    </dgm:pt>
    <dgm:pt modelId="{C317C291-0D0F-4C20-9047-C036F64121EF}">
      <dgm:prSet custT="1"/>
      <dgm:spPr>
        <a:noFill/>
      </dgm:spPr>
      <dgm:t>
        <a:bodyPr/>
        <a:lstStyle/>
        <a:p>
          <a:pPr rtl="0"/>
          <a:r>
            <a:rPr lang="en-GB" sz="1400" b="1" dirty="0" smtClean="0"/>
            <a:t>curriculum development</a:t>
          </a:r>
          <a:endParaRPr lang="en-GB" sz="1400" b="1" dirty="0"/>
        </a:p>
      </dgm:t>
    </dgm:pt>
    <dgm:pt modelId="{14A47205-BCB1-4147-835A-ED1968BC5E4D}" type="parTrans" cxnId="{867E7BC8-AAC3-4C82-848C-DCA6FBF5401D}">
      <dgm:prSet/>
      <dgm:spPr/>
      <dgm:t>
        <a:bodyPr/>
        <a:lstStyle/>
        <a:p>
          <a:endParaRPr lang="en-GB"/>
        </a:p>
      </dgm:t>
    </dgm:pt>
    <dgm:pt modelId="{C3813984-A05D-4213-9775-AE0FA8216799}" type="sibTrans" cxnId="{867E7BC8-AAC3-4C82-848C-DCA6FBF5401D}">
      <dgm:prSet/>
      <dgm:spPr/>
      <dgm:t>
        <a:bodyPr/>
        <a:lstStyle/>
        <a:p>
          <a:endParaRPr lang="en-GB"/>
        </a:p>
      </dgm:t>
    </dgm:pt>
    <dgm:pt modelId="{905716CA-88C0-4B97-BC74-73E094B720B7}">
      <dgm:prSet custT="1"/>
      <dgm:spPr>
        <a:noFill/>
      </dgm:spPr>
      <dgm:t>
        <a:bodyPr/>
        <a:lstStyle/>
        <a:p>
          <a:pPr rtl="0"/>
          <a:r>
            <a:rPr lang="en-GB" sz="1400" b="1" dirty="0" smtClean="0"/>
            <a:t>university governance &amp; management</a:t>
          </a:r>
          <a:endParaRPr lang="en-GB" sz="1400" b="1" dirty="0"/>
        </a:p>
      </dgm:t>
    </dgm:pt>
    <dgm:pt modelId="{37125732-5000-4A38-A337-6F3CF57DD60C}" type="parTrans" cxnId="{FCBD174D-6A57-4EC2-B6F1-EB0F85ADE036}">
      <dgm:prSet/>
      <dgm:spPr/>
      <dgm:t>
        <a:bodyPr/>
        <a:lstStyle/>
        <a:p>
          <a:endParaRPr lang="en-GB"/>
        </a:p>
      </dgm:t>
    </dgm:pt>
    <dgm:pt modelId="{3B6E3209-4CD8-49A8-8140-86C5DDD47160}" type="sibTrans" cxnId="{FCBD174D-6A57-4EC2-B6F1-EB0F85ADE036}">
      <dgm:prSet/>
      <dgm:spPr/>
      <dgm:t>
        <a:bodyPr/>
        <a:lstStyle/>
        <a:p>
          <a:endParaRPr lang="en-GB"/>
        </a:p>
      </dgm:t>
    </dgm:pt>
    <dgm:pt modelId="{D3A70D63-EAC5-4ADE-BBFC-EBB527170600}">
      <dgm:prSet custT="1"/>
      <dgm:spPr>
        <a:noFill/>
      </dgm:spPr>
      <dgm:t>
        <a:bodyPr/>
        <a:lstStyle/>
        <a:p>
          <a:pPr rtl="0"/>
          <a:r>
            <a:rPr lang="en-GB" sz="1400" b="1" dirty="0" smtClean="0"/>
            <a:t>Links between HE </a:t>
          </a:r>
          <a:r>
            <a:rPr lang="en-GB" sz="1400" b="1" dirty="0" smtClean="0">
              <a:solidFill>
                <a:srgbClr val="FF0000"/>
              </a:solidFill>
            </a:rPr>
            <a:t>institutions </a:t>
          </a:r>
          <a:r>
            <a:rPr lang="en-GB" sz="1400" b="1" dirty="0" smtClean="0"/>
            <a:t>and the wider economic and social environment</a:t>
          </a:r>
          <a:endParaRPr lang="en-GB" sz="1400" b="1" dirty="0"/>
        </a:p>
      </dgm:t>
    </dgm:pt>
    <dgm:pt modelId="{477A9EFC-0568-4821-AECF-1F44F6B2FAB4}" type="parTrans" cxnId="{EA4CF72E-2A66-47C8-A684-18BC76008542}">
      <dgm:prSet/>
      <dgm:spPr/>
      <dgm:t>
        <a:bodyPr/>
        <a:lstStyle/>
        <a:p>
          <a:endParaRPr lang="en-GB"/>
        </a:p>
      </dgm:t>
    </dgm:pt>
    <dgm:pt modelId="{4ECE1AD1-8CBD-40C0-8012-0905A3BA9083}" type="sibTrans" cxnId="{EA4CF72E-2A66-47C8-A684-18BC76008542}">
      <dgm:prSet/>
      <dgm:spPr/>
      <dgm:t>
        <a:bodyPr/>
        <a:lstStyle/>
        <a:p>
          <a:endParaRPr lang="en-GB"/>
        </a:p>
      </dgm:t>
    </dgm:pt>
    <dgm:pt modelId="{D857A633-CF57-4F43-8041-E13AD086242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500" b="1" dirty="0" smtClean="0">
              <a:solidFill>
                <a:schemeClr val="tx1"/>
              </a:solidFill>
            </a:rPr>
            <a:t>=&gt; Impact Institutions</a:t>
          </a:r>
          <a:endParaRPr lang="en-GB" sz="1500" b="1" dirty="0">
            <a:solidFill>
              <a:schemeClr val="tx1"/>
            </a:solidFill>
          </a:endParaRPr>
        </a:p>
      </dgm:t>
    </dgm:pt>
    <dgm:pt modelId="{E0B5E259-5FD8-4B0A-963C-4B1D0175E532}" type="parTrans" cxnId="{86BCB2B5-1A15-45CF-B27F-18D32E8656EB}">
      <dgm:prSet/>
      <dgm:spPr/>
      <dgm:t>
        <a:bodyPr/>
        <a:lstStyle/>
        <a:p>
          <a:endParaRPr lang="en-GB"/>
        </a:p>
      </dgm:t>
    </dgm:pt>
    <dgm:pt modelId="{A1DECF5B-5629-40A9-88FB-74D9A8AFDADD}" type="sibTrans" cxnId="{86BCB2B5-1A15-45CF-B27F-18D32E8656EB}">
      <dgm:prSet/>
      <dgm:spPr/>
      <dgm:t>
        <a:bodyPr/>
        <a:lstStyle/>
        <a:p>
          <a:endParaRPr lang="en-GB"/>
        </a:p>
      </dgm:t>
    </dgm:pt>
    <dgm:pt modelId="{65617943-02FC-40E2-A741-3A484F7AAA94}">
      <dgm:prSet custT="1"/>
      <dgm:spPr>
        <a:solidFill>
          <a:srgbClr val="FF9900"/>
        </a:solidFill>
      </dgm:spPr>
      <dgm:t>
        <a:bodyPr/>
        <a:lstStyle/>
        <a:p>
          <a:pPr rtl="0"/>
          <a:r>
            <a:rPr lang="en-GB" sz="2000" b="1" dirty="0" smtClean="0">
              <a:solidFill>
                <a:srgbClr val="333399"/>
              </a:solidFill>
            </a:rPr>
            <a:t>Structural Projects</a:t>
          </a:r>
          <a:r>
            <a:rPr lang="en-GB" sz="1500" b="1" dirty="0" smtClean="0">
              <a:solidFill>
                <a:srgbClr val="333399"/>
              </a:solidFill>
            </a:rPr>
            <a:t>: </a:t>
          </a:r>
          <a:endParaRPr lang="en-GB" sz="1500" b="1" dirty="0">
            <a:solidFill>
              <a:srgbClr val="333399"/>
            </a:solidFill>
          </a:endParaRPr>
        </a:p>
      </dgm:t>
    </dgm:pt>
    <dgm:pt modelId="{A1908915-7871-45B4-A86B-EF666B8B65BA}" type="parTrans" cxnId="{3088F050-5199-4FB2-AFB2-465638109FB5}">
      <dgm:prSet/>
      <dgm:spPr/>
      <dgm:t>
        <a:bodyPr/>
        <a:lstStyle/>
        <a:p>
          <a:endParaRPr lang="en-GB"/>
        </a:p>
      </dgm:t>
    </dgm:pt>
    <dgm:pt modelId="{025CECD7-7696-4C32-ADAE-18FAA73C69D5}" type="sibTrans" cxnId="{3088F050-5199-4FB2-AFB2-465638109FB5}">
      <dgm:prSet/>
      <dgm:spPr/>
      <dgm:t>
        <a:bodyPr/>
        <a:lstStyle/>
        <a:p>
          <a:endParaRPr lang="en-GB"/>
        </a:p>
      </dgm:t>
    </dgm:pt>
    <dgm:pt modelId="{C2060F11-DA34-4A10-A366-E9CD479DF720}">
      <dgm:prSet custT="1"/>
      <dgm:spPr>
        <a:noFill/>
      </dgm:spPr>
      <dgm:t>
        <a:bodyPr/>
        <a:lstStyle/>
        <a:p>
          <a:pPr rtl="0"/>
          <a:r>
            <a:rPr lang="en-GB" sz="1400" b="1" dirty="0" smtClean="0"/>
            <a:t>modernisation of policies, governance and management of higher education systems</a:t>
          </a:r>
          <a:endParaRPr lang="en-GB" sz="1400" b="1" dirty="0"/>
        </a:p>
      </dgm:t>
    </dgm:pt>
    <dgm:pt modelId="{59FA741A-4659-4790-9F79-5B5F34BF9D79}" type="parTrans" cxnId="{D9F1A964-727D-498B-AECE-18980D4ABB4A}">
      <dgm:prSet/>
      <dgm:spPr/>
      <dgm:t>
        <a:bodyPr/>
        <a:lstStyle/>
        <a:p>
          <a:endParaRPr lang="en-GB"/>
        </a:p>
      </dgm:t>
    </dgm:pt>
    <dgm:pt modelId="{5C70F5F4-11B4-4355-8795-E49809907CB5}" type="sibTrans" cxnId="{D9F1A964-727D-498B-AECE-18980D4ABB4A}">
      <dgm:prSet/>
      <dgm:spPr/>
      <dgm:t>
        <a:bodyPr/>
        <a:lstStyle/>
        <a:p>
          <a:endParaRPr lang="en-GB"/>
        </a:p>
      </dgm:t>
    </dgm:pt>
    <dgm:pt modelId="{681D6F55-7928-4E7E-AD2B-590817534FB5}">
      <dgm:prSet custT="1"/>
      <dgm:spPr>
        <a:noFill/>
      </dgm:spPr>
      <dgm:t>
        <a:bodyPr/>
        <a:lstStyle/>
        <a:p>
          <a:pPr rtl="0"/>
          <a:r>
            <a:rPr lang="en-GB" sz="1400" b="1" dirty="0" smtClean="0"/>
            <a:t>Links between HE </a:t>
          </a:r>
          <a:r>
            <a:rPr lang="en-GB" sz="1400" b="1" dirty="0" smtClean="0">
              <a:solidFill>
                <a:srgbClr val="FF0000"/>
              </a:solidFill>
            </a:rPr>
            <a:t>systems </a:t>
          </a:r>
          <a:r>
            <a:rPr lang="en-GB" sz="1400" b="1" dirty="0" smtClean="0"/>
            <a:t>and the wider economic and social environment</a:t>
          </a:r>
          <a:endParaRPr lang="en-GB" sz="1400" b="1" dirty="0"/>
        </a:p>
      </dgm:t>
    </dgm:pt>
    <dgm:pt modelId="{F1785F22-4809-4325-8391-DABF8DA090FC}" type="parTrans" cxnId="{06B436B4-CAA5-48DC-AA1B-F291ACC0EE12}">
      <dgm:prSet/>
      <dgm:spPr/>
      <dgm:t>
        <a:bodyPr/>
        <a:lstStyle/>
        <a:p>
          <a:endParaRPr lang="en-GB"/>
        </a:p>
      </dgm:t>
    </dgm:pt>
    <dgm:pt modelId="{3493A260-9725-4041-B46D-DCA3E1E734BF}" type="sibTrans" cxnId="{06B436B4-CAA5-48DC-AA1B-F291ACC0EE12}">
      <dgm:prSet/>
      <dgm:spPr/>
      <dgm:t>
        <a:bodyPr/>
        <a:lstStyle/>
        <a:p>
          <a:endParaRPr lang="en-GB"/>
        </a:p>
      </dgm:t>
    </dgm:pt>
    <dgm:pt modelId="{8EAC2053-9E19-4F1F-A3D2-7EE274829BDF}">
      <dgm:prSet custT="1"/>
      <dgm:spPr>
        <a:solidFill>
          <a:srgbClr val="0070C0"/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fr-BE" sz="1500" b="1" dirty="0" smtClean="0">
              <a:solidFill>
                <a:schemeClr val="tx1"/>
              </a:solidFill>
            </a:rPr>
            <a:t>=&gt; Impact Systems</a:t>
          </a:r>
          <a:endParaRPr lang="en-GB" sz="1500" b="1" dirty="0">
            <a:solidFill>
              <a:schemeClr val="tx1"/>
            </a:solidFill>
          </a:endParaRPr>
        </a:p>
      </dgm:t>
    </dgm:pt>
    <dgm:pt modelId="{411F78CB-5349-48B0-BD9D-DA2763F3DECC}" type="parTrans" cxnId="{9F719B2F-C030-4DCB-A8AB-63DE00DC4B60}">
      <dgm:prSet/>
      <dgm:spPr/>
      <dgm:t>
        <a:bodyPr/>
        <a:lstStyle/>
        <a:p>
          <a:endParaRPr lang="en-GB"/>
        </a:p>
      </dgm:t>
    </dgm:pt>
    <dgm:pt modelId="{D93D18B7-15DA-40A6-9FDA-0CCC0D2954F8}" type="sibTrans" cxnId="{9F719B2F-C030-4DCB-A8AB-63DE00DC4B60}">
      <dgm:prSet/>
      <dgm:spPr/>
      <dgm:t>
        <a:bodyPr/>
        <a:lstStyle/>
        <a:p>
          <a:endParaRPr lang="en-GB"/>
        </a:p>
      </dgm:t>
    </dgm:pt>
    <dgm:pt modelId="{8F86C495-C2EC-454A-8CDB-F774039BDEC7}" type="pres">
      <dgm:prSet presAssocID="{AA646309-AB27-4DB8-8CF9-C6F891947E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D05A650-0C09-4964-84C8-9E4B95CE53F4}" type="pres">
      <dgm:prSet presAssocID="{BF212DBF-D635-4709-8F88-FE8E760811BE}" presName="root" presStyleCnt="0"/>
      <dgm:spPr/>
    </dgm:pt>
    <dgm:pt modelId="{8C7F79E5-374E-476C-BC37-B5B4FDE10750}" type="pres">
      <dgm:prSet presAssocID="{BF212DBF-D635-4709-8F88-FE8E760811BE}" presName="rootComposite" presStyleCnt="0"/>
      <dgm:spPr/>
    </dgm:pt>
    <dgm:pt modelId="{62F12195-7DFB-4A63-8F08-593B1A878353}" type="pres">
      <dgm:prSet presAssocID="{BF212DBF-D635-4709-8F88-FE8E760811BE}" presName="rootText" presStyleLbl="node1" presStyleIdx="0" presStyleCnt="4" custScaleX="334209" custScaleY="268788" custLinFactNeighborX="14487" custLinFactNeighborY="-31236"/>
      <dgm:spPr/>
      <dgm:t>
        <a:bodyPr/>
        <a:lstStyle/>
        <a:p>
          <a:endParaRPr lang="en-GB"/>
        </a:p>
      </dgm:t>
    </dgm:pt>
    <dgm:pt modelId="{CDA26305-FED0-48A8-B032-7419042AE946}" type="pres">
      <dgm:prSet presAssocID="{BF212DBF-D635-4709-8F88-FE8E760811BE}" presName="rootConnector" presStyleLbl="node1" presStyleIdx="0" presStyleCnt="4"/>
      <dgm:spPr/>
      <dgm:t>
        <a:bodyPr/>
        <a:lstStyle/>
        <a:p>
          <a:endParaRPr lang="en-GB"/>
        </a:p>
      </dgm:t>
    </dgm:pt>
    <dgm:pt modelId="{96D57CC6-022F-4334-A2A3-05E03EB0ADE5}" type="pres">
      <dgm:prSet presAssocID="{BF212DBF-D635-4709-8F88-FE8E760811BE}" presName="childShape" presStyleCnt="0"/>
      <dgm:spPr/>
    </dgm:pt>
    <dgm:pt modelId="{6F40907C-2E42-496E-82DC-B8C85C1E3D86}" type="pres">
      <dgm:prSet presAssocID="{14A47205-BCB1-4147-835A-ED1968BC5E4D}" presName="Name13" presStyleLbl="parChTrans1D2" presStyleIdx="0" presStyleCnt="5"/>
      <dgm:spPr/>
      <dgm:t>
        <a:bodyPr/>
        <a:lstStyle/>
        <a:p>
          <a:endParaRPr lang="en-GB"/>
        </a:p>
      </dgm:t>
    </dgm:pt>
    <dgm:pt modelId="{8D3B3EF6-6576-4962-87CE-B022D02FB704}" type="pres">
      <dgm:prSet presAssocID="{C317C291-0D0F-4C20-9047-C036F64121EF}" presName="childText" presStyleLbl="bgAcc1" presStyleIdx="0" presStyleCnt="5" custScaleX="484497" custScaleY="143972" custLinFactNeighborX="1842" custLinFactNeighborY="-294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4F2354-E1ED-42FD-B6B5-7C058DA72016}" type="pres">
      <dgm:prSet presAssocID="{37125732-5000-4A38-A337-6F3CF57DD60C}" presName="Name13" presStyleLbl="parChTrans1D2" presStyleIdx="1" presStyleCnt="5"/>
      <dgm:spPr/>
      <dgm:t>
        <a:bodyPr/>
        <a:lstStyle/>
        <a:p>
          <a:endParaRPr lang="en-GB"/>
        </a:p>
      </dgm:t>
    </dgm:pt>
    <dgm:pt modelId="{1985B939-D7EB-4581-A103-2BCD99A32371}" type="pres">
      <dgm:prSet presAssocID="{905716CA-88C0-4B97-BC74-73E094B720B7}" presName="childText" presStyleLbl="bgAcc1" presStyleIdx="1" presStyleCnt="5" custScaleX="469156" custScaleY="191295" custLinFactNeighborX="5429" custLinFactNeighborY="-173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F69001-F697-4239-B7FD-7C9E1BDE95FF}" type="pres">
      <dgm:prSet presAssocID="{477A9EFC-0568-4821-AECF-1F44F6B2FAB4}" presName="Name13" presStyleLbl="parChTrans1D2" presStyleIdx="2" presStyleCnt="5"/>
      <dgm:spPr/>
      <dgm:t>
        <a:bodyPr/>
        <a:lstStyle/>
        <a:p>
          <a:endParaRPr lang="en-GB"/>
        </a:p>
      </dgm:t>
    </dgm:pt>
    <dgm:pt modelId="{62D225AB-4406-4849-BB28-033C0C455C89}" type="pres">
      <dgm:prSet presAssocID="{D3A70D63-EAC5-4ADE-BBFC-EBB527170600}" presName="childText" presStyleLbl="bgAcc1" presStyleIdx="2" presStyleCnt="5" custScaleX="461853" custScaleY="304745" custLinFactNeighborX="56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3507E-4A40-481D-B3C6-D4515AE38212}" type="pres">
      <dgm:prSet presAssocID="{D857A633-CF57-4F43-8041-E13AD0862426}" presName="root" presStyleCnt="0"/>
      <dgm:spPr/>
    </dgm:pt>
    <dgm:pt modelId="{06998785-B4AA-401D-BE60-EEE1CAD26C02}" type="pres">
      <dgm:prSet presAssocID="{D857A633-CF57-4F43-8041-E13AD0862426}" presName="rootComposite" presStyleCnt="0"/>
      <dgm:spPr/>
    </dgm:pt>
    <dgm:pt modelId="{D553099B-EF14-48AC-8267-D75F08A8CBBD}" type="pres">
      <dgm:prSet presAssocID="{D857A633-CF57-4F43-8041-E13AD0862426}" presName="rootText" presStyleLbl="node1" presStyleIdx="1" presStyleCnt="4" custScaleX="269711" custScaleY="166792" custLinFactNeighborX="-26701" custLinFactNeighborY="51785"/>
      <dgm:spPr/>
      <dgm:t>
        <a:bodyPr/>
        <a:lstStyle/>
        <a:p>
          <a:endParaRPr lang="en-GB"/>
        </a:p>
      </dgm:t>
    </dgm:pt>
    <dgm:pt modelId="{403B3EF6-95E0-41DE-8CBB-43C476AD0B6A}" type="pres">
      <dgm:prSet presAssocID="{D857A633-CF57-4F43-8041-E13AD0862426}" presName="rootConnector" presStyleLbl="node1" presStyleIdx="1" presStyleCnt="4"/>
      <dgm:spPr/>
      <dgm:t>
        <a:bodyPr/>
        <a:lstStyle/>
        <a:p>
          <a:endParaRPr lang="en-GB"/>
        </a:p>
      </dgm:t>
    </dgm:pt>
    <dgm:pt modelId="{ADECD493-7E0C-484B-9A7A-9A17B8A2AE6A}" type="pres">
      <dgm:prSet presAssocID="{D857A633-CF57-4F43-8041-E13AD0862426}" presName="childShape" presStyleCnt="0"/>
      <dgm:spPr/>
    </dgm:pt>
    <dgm:pt modelId="{3BF4D26C-EA5A-43D9-A37A-B22E830A5835}" type="pres">
      <dgm:prSet presAssocID="{65617943-02FC-40E2-A741-3A484F7AAA94}" presName="root" presStyleCnt="0"/>
      <dgm:spPr/>
    </dgm:pt>
    <dgm:pt modelId="{11C17076-9043-4110-9570-17260C083224}" type="pres">
      <dgm:prSet presAssocID="{65617943-02FC-40E2-A741-3A484F7AAA94}" presName="rootComposite" presStyleCnt="0"/>
      <dgm:spPr/>
    </dgm:pt>
    <dgm:pt modelId="{B69492F2-11C8-4B2E-A846-5A1BBF259D53}" type="pres">
      <dgm:prSet presAssocID="{65617943-02FC-40E2-A741-3A484F7AAA94}" presName="rootText" presStyleLbl="node1" presStyleIdx="2" presStyleCnt="4" custScaleX="335069" custScaleY="301769" custLinFactNeighborX="4517" custLinFactNeighborY="-26162"/>
      <dgm:spPr/>
      <dgm:t>
        <a:bodyPr/>
        <a:lstStyle/>
        <a:p>
          <a:endParaRPr lang="en-GB"/>
        </a:p>
      </dgm:t>
    </dgm:pt>
    <dgm:pt modelId="{647894F4-79CC-43BE-B1ED-8010DF52A3D1}" type="pres">
      <dgm:prSet presAssocID="{65617943-02FC-40E2-A741-3A484F7AAA94}" presName="rootConnector" presStyleLbl="node1" presStyleIdx="2" presStyleCnt="4"/>
      <dgm:spPr/>
      <dgm:t>
        <a:bodyPr/>
        <a:lstStyle/>
        <a:p>
          <a:endParaRPr lang="en-GB"/>
        </a:p>
      </dgm:t>
    </dgm:pt>
    <dgm:pt modelId="{76361E3E-2DF2-4A69-87A0-B111367EE1BA}" type="pres">
      <dgm:prSet presAssocID="{65617943-02FC-40E2-A741-3A484F7AAA94}" presName="childShape" presStyleCnt="0"/>
      <dgm:spPr/>
    </dgm:pt>
    <dgm:pt modelId="{A1AB1D56-1BD8-4862-8697-9491BC20C1F4}" type="pres">
      <dgm:prSet presAssocID="{59FA741A-4659-4790-9F79-5B5F34BF9D79}" presName="Name13" presStyleLbl="parChTrans1D2" presStyleIdx="3" presStyleCnt="5"/>
      <dgm:spPr/>
      <dgm:t>
        <a:bodyPr/>
        <a:lstStyle/>
        <a:p>
          <a:endParaRPr lang="en-GB"/>
        </a:p>
      </dgm:t>
    </dgm:pt>
    <dgm:pt modelId="{835894EA-F52C-4BB0-B898-D24D4896A472}" type="pres">
      <dgm:prSet presAssocID="{C2060F11-DA34-4A10-A366-E9CD479DF720}" presName="childText" presStyleLbl="bgAcc1" presStyleIdx="3" presStyleCnt="5" custScaleX="712772" custScaleY="249894" custLinFactNeighborX="-5429" custLinFactNeighborY="-86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D3A3ED-B576-4E19-B711-7C34849AB18C}" type="pres">
      <dgm:prSet presAssocID="{F1785F22-4809-4325-8391-DABF8DA090FC}" presName="Name13" presStyleLbl="parChTrans1D2" presStyleIdx="4" presStyleCnt="5"/>
      <dgm:spPr/>
      <dgm:t>
        <a:bodyPr/>
        <a:lstStyle/>
        <a:p>
          <a:endParaRPr lang="en-GB"/>
        </a:p>
      </dgm:t>
    </dgm:pt>
    <dgm:pt modelId="{A7C8910F-B04C-4FF1-B7E8-68A11A17BC05}" type="pres">
      <dgm:prSet presAssocID="{681D6F55-7928-4E7E-AD2B-590817534FB5}" presName="childText" presStyleLbl="bgAcc1" presStyleIdx="4" presStyleCnt="5" custScaleX="685562" custScaleY="344189" custLinFactNeighborX="315" custLinFactNeighborY="-58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6BF30B-1316-41BE-AC3B-B6BB05193B9D}" type="pres">
      <dgm:prSet presAssocID="{8EAC2053-9E19-4F1F-A3D2-7EE274829BDF}" presName="root" presStyleCnt="0"/>
      <dgm:spPr/>
    </dgm:pt>
    <dgm:pt modelId="{0109415F-997B-4FE0-A38C-7F1602E4E5AB}" type="pres">
      <dgm:prSet presAssocID="{8EAC2053-9E19-4F1F-A3D2-7EE274829BDF}" presName="rootComposite" presStyleCnt="0"/>
      <dgm:spPr/>
    </dgm:pt>
    <dgm:pt modelId="{395EDB5A-DE93-41E8-9514-5FA05685FCA6}" type="pres">
      <dgm:prSet presAssocID="{8EAC2053-9E19-4F1F-A3D2-7EE274829BDF}" presName="rootText" presStyleLbl="node1" presStyleIdx="3" presStyleCnt="4" custScaleX="259053" custScaleY="156159" custLinFactNeighborX="-25070" custLinFactNeighborY="63749"/>
      <dgm:spPr/>
      <dgm:t>
        <a:bodyPr/>
        <a:lstStyle/>
        <a:p>
          <a:endParaRPr lang="en-GB"/>
        </a:p>
      </dgm:t>
    </dgm:pt>
    <dgm:pt modelId="{8800C900-E117-49BD-A927-B6758B42A063}" type="pres">
      <dgm:prSet presAssocID="{8EAC2053-9E19-4F1F-A3D2-7EE274829BDF}" presName="rootConnector" presStyleLbl="node1" presStyleIdx="3" presStyleCnt="4"/>
      <dgm:spPr/>
      <dgm:t>
        <a:bodyPr/>
        <a:lstStyle/>
        <a:p>
          <a:endParaRPr lang="en-GB"/>
        </a:p>
      </dgm:t>
    </dgm:pt>
    <dgm:pt modelId="{C0B75738-CD30-4D9B-BB59-95EB138BFCE2}" type="pres">
      <dgm:prSet presAssocID="{8EAC2053-9E19-4F1F-A3D2-7EE274829BDF}" presName="childShape" presStyleCnt="0"/>
      <dgm:spPr/>
    </dgm:pt>
  </dgm:ptLst>
  <dgm:cxnLst>
    <dgm:cxn modelId="{10641110-95E8-433D-AF94-47D87D85FFDD}" type="presOf" srcId="{AA646309-AB27-4DB8-8CF9-C6F891947E9B}" destId="{8F86C495-C2EC-454A-8CDB-F774039BDEC7}" srcOrd="0" destOrd="0" presId="urn:microsoft.com/office/officeart/2005/8/layout/hierarchy3"/>
    <dgm:cxn modelId="{BA3644AB-1036-4AD2-AF13-949DEC786E1E}" type="presOf" srcId="{D857A633-CF57-4F43-8041-E13AD0862426}" destId="{403B3EF6-95E0-41DE-8CBB-43C476AD0B6A}" srcOrd="1" destOrd="0" presId="urn:microsoft.com/office/officeart/2005/8/layout/hierarchy3"/>
    <dgm:cxn modelId="{86BCB2B5-1A15-45CF-B27F-18D32E8656EB}" srcId="{AA646309-AB27-4DB8-8CF9-C6F891947E9B}" destId="{D857A633-CF57-4F43-8041-E13AD0862426}" srcOrd="1" destOrd="0" parTransId="{E0B5E259-5FD8-4B0A-963C-4B1D0175E532}" sibTransId="{A1DECF5B-5629-40A9-88FB-74D9A8AFDADD}"/>
    <dgm:cxn modelId="{6C116BFD-0F25-4EBC-98CF-11BB530CCEE6}" type="presOf" srcId="{65617943-02FC-40E2-A741-3A484F7AAA94}" destId="{647894F4-79CC-43BE-B1ED-8010DF52A3D1}" srcOrd="1" destOrd="0" presId="urn:microsoft.com/office/officeart/2005/8/layout/hierarchy3"/>
    <dgm:cxn modelId="{EEFFCF0F-E2D4-4ED3-AC8B-AE88BC5B9F05}" type="presOf" srcId="{681D6F55-7928-4E7E-AD2B-590817534FB5}" destId="{A7C8910F-B04C-4FF1-B7E8-68A11A17BC05}" srcOrd="0" destOrd="0" presId="urn:microsoft.com/office/officeart/2005/8/layout/hierarchy3"/>
    <dgm:cxn modelId="{B3DF6BED-254E-4B6B-B42A-18D067D5F829}" type="presOf" srcId="{BF212DBF-D635-4709-8F88-FE8E760811BE}" destId="{62F12195-7DFB-4A63-8F08-593B1A878353}" srcOrd="0" destOrd="0" presId="urn:microsoft.com/office/officeart/2005/8/layout/hierarchy3"/>
    <dgm:cxn modelId="{FCBD174D-6A57-4EC2-B6F1-EB0F85ADE036}" srcId="{BF212DBF-D635-4709-8F88-FE8E760811BE}" destId="{905716CA-88C0-4B97-BC74-73E094B720B7}" srcOrd="1" destOrd="0" parTransId="{37125732-5000-4A38-A337-6F3CF57DD60C}" sibTransId="{3B6E3209-4CD8-49A8-8140-86C5DDD47160}"/>
    <dgm:cxn modelId="{E9DD673E-E420-448E-8ED4-D289E9181245}" type="presOf" srcId="{477A9EFC-0568-4821-AECF-1F44F6B2FAB4}" destId="{19F69001-F697-4239-B7FD-7C9E1BDE95FF}" srcOrd="0" destOrd="0" presId="urn:microsoft.com/office/officeart/2005/8/layout/hierarchy3"/>
    <dgm:cxn modelId="{C2E9D97B-8911-4C5D-8FC5-FA37D98F7986}" type="presOf" srcId="{8EAC2053-9E19-4F1F-A3D2-7EE274829BDF}" destId="{8800C900-E117-49BD-A927-B6758B42A063}" srcOrd="1" destOrd="0" presId="urn:microsoft.com/office/officeart/2005/8/layout/hierarchy3"/>
    <dgm:cxn modelId="{ACA5E044-A99B-4621-8B50-E232D4557F21}" type="presOf" srcId="{14A47205-BCB1-4147-835A-ED1968BC5E4D}" destId="{6F40907C-2E42-496E-82DC-B8C85C1E3D86}" srcOrd="0" destOrd="0" presId="urn:microsoft.com/office/officeart/2005/8/layout/hierarchy3"/>
    <dgm:cxn modelId="{867E7BC8-AAC3-4C82-848C-DCA6FBF5401D}" srcId="{BF212DBF-D635-4709-8F88-FE8E760811BE}" destId="{C317C291-0D0F-4C20-9047-C036F64121EF}" srcOrd="0" destOrd="0" parTransId="{14A47205-BCB1-4147-835A-ED1968BC5E4D}" sibTransId="{C3813984-A05D-4213-9775-AE0FA8216799}"/>
    <dgm:cxn modelId="{8F565969-CE9E-47D5-8B44-6E29A406C92E}" type="presOf" srcId="{8EAC2053-9E19-4F1F-A3D2-7EE274829BDF}" destId="{395EDB5A-DE93-41E8-9514-5FA05685FCA6}" srcOrd="0" destOrd="0" presId="urn:microsoft.com/office/officeart/2005/8/layout/hierarchy3"/>
    <dgm:cxn modelId="{EA4CF72E-2A66-47C8-A684-18BC76008542}" srcId="{BF212DBF-D635-4709-8F88-FE8E760811BE}" destId="{D3A70D63-EAC5-4ADE-BBFC-EBB527170600}" srcOrd="2" destOrd="0" parTransId="{477A9EFC-0568-4821-AECF-1F44F6B2FAB4}" sibTransId="{4ECE1AD1-8CBD-40C0-8012-0905A3BA9083}"/>
    <dgm:cxn modelId="{EED5CEF6-C804-4F76-9E4C-C8B6EA835967}" type="presOf" srcId="{F1785F22-4809-4325-8391-DABF8DA090FC}" destId="{5FD3A3ED-B576-4E19-B711-7C34849AB18C}" srcOrd="0" destOrd="0" presId="urn:microsoft.com/office/officeart/2005/8/layout/hierarchy3"/>
    <dgm:cxn modelId="{9F719B2F-C030-4DCB-A8AB-63DE00DC4B60}" srcId="{AA646309-AB27-4DB8-8CF9-C6F891947E9B}" destId="{8EAC2053-9E19-4F1F-A3D2-7EE274829BDF}" srcOrd="3" destOrd="0" parTransId="{411F78CB-5349-48B0-BD9D-DA2763F3DECC}" sibTransId="{D93D18B7-15DA-40A6-9FDA-0CCC0D2954F8}"/>
    <dgm:cxn modelId="{17DF2442-A1F0-4744-AC9A-45D1A4933D2C}" type="presOf" srcId="{D857A633-CF57-4F43-8041-E13AD0862426}" destId="{D553099B-EF14-48AC-8267-D75F08A8CBBD}" srcOrd="0" destOrd="0" presId="urn:microsoft.com/office/officeart/2005/8/layout/hierarchy3"/>
    <dgm:cxn modelId="{AFD3E803-731F-4356-9D89-E97DA2DD6D32}" type="presOf" srcId="{65617943-02FC-40E2-A741-3A484F7AAA94}" destId="{B69492F2-11C8-4B2E-A846-5A1BBF259D53}" srcOrd="0" destOrd="0" presId="urn:microsoft.com/office/officeart/2005/8/layout/hierarchy3"/>
    <dgm:cxn modelId="{D9F1A964-727D-498B-AECE-18980D4ABB4A}" srcId="{65617943-02FC-40E2-A741-3A484F7AAA94}" destId="{C2060F11-DA34-4A10-A366-E9CD479DF720}" srcOrd="0" destOrd="0" parTransId="{59FA741A-4659-4790-9F79-5B5F34BF9D79}" sibTransId="{5C70F5F4-11B4-4355-8795-E49809907CB5}"/>
    <dgm:cxn modelId="{98C92F08-6C85-460C-9B5D-FD63F880F22F}" srcId="{AA646309-AB27-4DB8-8CF9-C6F891947E9B}" destId="{BF212DBF-D635-4709-8F88-FE8E760811BE}" srcOrd="0" destOrd="0" parTransId="{20BAC12E-F318-49DA-AEBA-CFD187E9D220}" sibTransId="{003C59CC-D1F7-44AA-A96D-60C83631E0BA}"/>
    <dgm:cxn modelId="{DFD7921D-3C0F-433E-A2A6-A23D935FCA48}" type="presOf" srcId="{59FA741A-4659-4790-9F79-5B5F34BF9D79}" destId="{A1AB1D56-1BD8-4862-8697-9491BC20C1F4}" srcOrd="0" destOrd="0" presId="urn:microsoft.com/office/officeart/2005/8/layout/hierarchy3"/>
    <dgm:cxn modelId="{C75C28A4-E372-47AB-A3E2-84FF2E3F15E4}" type="presOf" srcId="{D3A70D63-EAC5-4ADE-BBFC-EBB527170600}" destId="{62D225AB-4406-4849-BB28-033C0C455C89}" srcOrd="0" destOrd="0" presId="urn:microsoft.com/office/officeart/2005/8/layout/hierarchy3"/>
    <dgm:cxn modelId="{7C7D09A2-2510-45AD-AE68-00F204B73AE1}" type="presOf" srcId="{C317C291-0D0F-4C20-9047-C036F64121EF}" destId="{8D3B3EF6-6576-4962-87CE-B022D02FB704}" srcOrd="0" destOrd="0" presId="urn:microsoft.com/office/officeart/2005/8/layout/hierarchy3"/>
    <dgm:cxn modelId="{3088F050-5199-4FB2-AFB2-465638109FB5}" srcId="{AA646309-AB27-4DB8-8CF9-C6F891947E9B}" destId="{65617943-02FC-40E2-A741-3A484F7AAA94}" srcOrd="2" destOrd="0" parTransId="{A1908915-7871-45B4-A86B-EF666B8B65BA}" sibTransId="{025CECD7-7696-4C32-ADAE-18FAA73C69D5}"/>
    <dgm:cxn modelId="{59A148B7-E9BB-443D-9B09-EC90EAF6EEE4}" type="presOf" srcId="{37125732-5000-4A38-A337-6F3CF57DD60C}" destId="{594F2354-E1ED-42FD-B6B5-7C058DA72016}" srcOrd="0" destOrd="0" presId="urn:microsoft.com/office/officeart/2005/8/layout/hierarchy3"/>
    <dgm:cxn modelId="{06B436B4-CAA5-48DC-AA1B-F291ACC0EE12}" srcId="{65617943-02FC-40E2-A741-3A484F7AAA94}" destId="{681D6F55-7928-4E7E-AD2B-590817534FB5}" srcOrd="1" destOrd="0" parTransId="{F1785F22-4809-4325-8391-DABF8DA090FC}" sibTransId="{3493A260-9725-4041-B46D-DCA3E1E734BF}"/>
    <dgm:cxn modelId="{46261A97-FF98-42C9-9AD8-8858FA98DBB1}" type="presOf" srcId="{BF212DBF-D635-4709-8F88-FE8E760811BE}" destId="{CDA26305-FED0-48A8-B032-7419042AE946}" srcOrd="1" destOrd="0" presId="urn:microsoft.com/office/officeart/2005/8/layout/hierarchy3"/>
    <dgm:cxn modelId="{428475B8-4A85-48BE-9EB6-0FCD33BDB9B7}" type="presOf" srcId="{905716CA-88C0-4B97-BC74-73E094B720B7}" destId="{1985B939-D7EB-4581-A103-2BCD99A32371}" srcOrd="0" destOrd="0" presId="urn:microsoft.com/office/officeart/2005/8/layout/hierarchy3"/>
    <dgm:cxn modelId="{297FCC8F-A328-4DAD-AC9B-8EB9DA36A224}" type="presOf" srcId="{C2060F11-DA34-4A10-A366-E9CD479DF720}" destId="{835894EA-F52C-4BB0-B898-D24D4896A472}" srcOrd="0" destOrd="0" presId="urn:microsoft.com/office/officeart/2005/8/layout/hierarchy3"/>
    <dgm:cxn modelId="{7BF6C1F1-A007-4611-8888-06890700D6BE}" type="presParOf" srcId="{8F86C495-C2EC-454A-8CDB-F774039BDEC7}" destId="{8D05A650-0C09-4964-84C8-9E4B95CE53F4}" srcOrd="0" destOrd="0" presId="urn:microsoft.com/office/officeart/2005/8/layout/hierarchy3"/>
    <dgm:cxn modelId="{9C2141B8-FA94-40BC-A513-8DF7B5F8D0CA}" type="presParOf" srcId="{8D05A650-0C09-4964-84C8-9E4B95CE53F4}" destId="{8C7F79E5-374E-476C-BC37-B5B4FDE10750}" srcOrd="0" destOrd="0" presId="urn:microsoft.com/office/officeart/2005/8/layout/hierarchy3"/>
    <dgm:cxn modelId="{E89E0557-17DC-4926-A8CE-F7D006CA687A}" type="presParOf" srcId="{8C7F79E5-374E-476C-BC37-B5B4FDE10750}" destId="{62F12195-7DFB-4A63-8F08-593B1A878353}" srcOrd="0" destOrd="0" presId="urn:microsoft.com/office/officeart/2005/8/layout/hierarchy3"/>
    <dgm:cxn modelId="{40A3738C-0D73-4911-8950-2ECFF9587162}" type="presParOf" srcId="{8C7F79E5-374E-476C-BC37-B5B4FDE10750}" destId="{CDA26305-FED0-48A8-B032-7419042AE946}" srcOrd="1" destOrd="0" presId="urn:microsoft.com/office/officeart/2005/8/layout/hierarchy3"/>
    <dgm:cxn modelId="{012DB3DD-5A7A-4197-AD2B-D87A3E1722E5}" type="presParOf" srcId="{8D05A650-0C09-4964-84C8-9E4B95CE53F4}" destId="{96D57CC6-022F-4334-A2A3-05E03EB0ADE5}" srcOrd="1" destOrd="0" presId="urn:microsoft.com/office/officeart/2005/8/layout/hierarchy3"/>
    <dgm:cxn modelId="{C1C168EC-0A4B-42EB-B468-7D6AB9F045E8}" type="presParOf" srcId="{96D57CC6-022F-4334-A2A3-05E03EB0ADE5}" destId="{6F40907C-2E42-496E-82DC-B8C85C1E3D86}" srcOrd="0" destOrd="0" presId="urn:microsoft.com/office/officeart/2005/8/layout/hierarchy3"/>
    <dgm:cxn modelId="{24A6BEE3-9DBD-4443-8AFF-9F0E2CEEF7D5}" type="presParOf" srcId="{96D57CC6-022F-4334-A2A3-05E03EB0ADE5}" destId="{8D3B3EF6-6576-4962-87CE-B022D02FB704}" srcOrd="1" destOrd="0" presId="urn:microsoft.com/office/officeart/2005/8/layout/hierarchy3"/>
    <dgm:cxn modelId="{E29E25DE-5283-4325-A387-03B0B7402474}" type="presParOf" srcId="{96D57CC6-022F-4334-A2A3-05E03EB0ADE5}" destId="{594F2354-E1ED-42FD-B6B5-7C058DA72016}" srcOrd="2" destOrd="0" presId="urn:microsoft.com/office/officeart/2005/8/layout/hierarchy3"/>
    <dgm:cxn modelId="{F2EDADEC-CB63-410A-A19F-E376AE31AEB6}" type="presParOf" srcId="{96D57CC6-022F-4334-A2A3-05E03EB0ADE5}" destId="{1985B939-D7EB-4581-A103-2BCD99A32371}" srcOrd="3" destOrd="0" presId="urn:microsoft.com/office/officeart/2005/8/layout/hierarchy3"/>
    <dgm:cxn modelId="{2521166B-082F-4BFB-8BD7-EF0E45308A6E}" type="presParOf" srcId="{96D57CC6-022F-4334-A2A3-05E03EB0ADE5}" destId="{19F69001-F697-4239-B7FD-7C9E1BDE95FF}" srcOrd="4" destOrd="0" presId="urn:microsoft.com/office/officeart/2005/8/layout/hierarchy3"/>
    <dgm:cxn modelId="{0326B1D9-A78F-47CC-B61C-697B264E2E78}" type="presParOf" srcId="{96D57CC6-022F-4334-A2A3-05E03EB0ADE5}" destId="{62D225AB-4406-4849-BB28-033C0C455C89}" srcOrd="5" destOrd="0" presId="urn:microsoft.com/office/officeart/2005/8/layout/hierarchy3"/>
    <dgm:cxn modelId="{B1DD5E13-36C0-4F2A-A4F2-64D04B460CF3}" type="presParOf" srcId="{8F86C495-C2EC-454A-8CDB-F774039BDEC7}" destId="{8133507E-4A40-481D-B3C6-D4515AE38212}" srcOrd="1" destOrd="0" presId="urn:microsoft.com/office/officeart/2005/8/layout/hierarchy3"/>
    <dgm:cxn modelId="{FE6821A5-1F8C-4325-8112-C84ADC0EBE21}" type="presParOf" srcId="{8133507E-4A40-481D-B3C6-D4515AE38212}" destId="{06998785-B4AA-401D-BE60-EEE1CAD26C02}" srcOrd="0" destOrd="0" presId="urn:microsoft.com/office/officeart/2005/8/layout/hierarchy3"/>
    <dgm:cxn modelId="{D73CEA3B-7A8E-4EFB-B55C-E6414E392D1A}" type="presParOf" srcId="{06998785-B4AA-401D-BE60-EEE1CAD26C02}" destId="{D553099B-EF14-48AC-8267-D75F08A8CBBD}" srcOrd="0" destOrd="0" presId="urn:microsoft.com/office/officeart/2005/8/layout/hierarchy3"/>
    <dgm:cxn modelId="{A94A896F-B320-4063-AE0C-EC6748404816}" type="presParOf" srcId="{06998785-B4AA-401D-BE60-EEE1CAD26C02}" destId="{403B3EF6-95E0-41DE-8CBB-43C476AD0B6A}" srcOrd="1" destOrd="0" presId="urn:microsoft.com/office/officeart/2005/8/layout/hierarchy3"/>
    <dgm:cxn modelId="{48CDF6F1-3ACA-4E7B-96B6-A198FD4B1B59}" type="presParOf" srcId="{8133507E-4A40-481D-B3C6-D4515AE38212}" destId="{ADECD493-7E0C-484B-9A7A-9A17B8A2AE6A}" srcOrd="1" destOrd="0" presId="urn:microsoft.com/office/officeart/2005/8/layout/hierarchy3"/>
    <dgm:cxn modelId="{74607C6C-5530-4750-B555-9B406A98E85C}" type="presParOf" srcId="{8F86C495-C2EC-454A-8CDB-F774039BDEC7}" destId="{3BF4D26C-EA5A-43D9-A37A-B22E830A5835}" srcOrd="2" destOrd="0" presId="urn:microsoft.com/office/officeart/2005/8/layout/hierarchy3"/>
    <dgm:cxn modelId="{7F6F0832-B49A-431B-B3E1-41DE53DDEB8B}" type="presParOf" srcId="{3BF4D26C-EA5A-43D9-A37A-B22E830A5835}" destId="{11C17076-9043-4110-9570-17260C083224}" srcOrd="0" destOrd="0" presId="urn:microsoft.com/office/officeart/2005/8/layout/hierarchy3"/>
    <dgm:cxn modelId="{3FE56C3F-E5AF-471A-B525-DB0530608D18}" type="presParOf" srcId="{11C17076-9043-4110-9570-17260C083224}" destId="{B69492F2-11C8-4B2E-A846-5A1BBF259D53}" srcOrd="0" destOrd="0" presId="urn:microsoft.com/office/officeart/2005/8/layout/hierarchy3"/>
    <dgm:cxn modelId="{6B525B70-0A7E-49A6-85B3-9C8C2BCAD3FF}" type="presParOf" srcId="{11C17076-9043-4110-9570-17260C083224}" destId="{647894F4-79CC-43BE-B1ED-8010DF52A3D1}" srcOrd="1" destOrd="0" presId="urn:microsoft.com/office/officeart/2005/8/layout/hierarchy3"/>
    <dgm:cxn modelId="{1636165F-1DFA-4A23-8A2D-E515F15F9E98}" type="presParOf" srcId="{3BF4D26C-EA5A-43D9-A37A-B22E830A5835}" destId="{76361E3E-2DF2-4A69-87A0-B111367EE1BA}" srcOrd="1" destOrd="0" presId="urn:microsoft.com/office/officeart/2005/8/layout/hierarchy3"/>
    <dgm:cxn modelId="{ECD1A482-8A65-4420-BDBD-75E3C4B62F43}" type="presParOf" srcId="{76361E3E-2DF2-4A69-87A0-B111367EE1BA}" destId="{A1AB1D56-1BD8-4862-8697-9491BC20C1F4}" srcOrd="0" destOrd="0" presId="urn:microsoft.com/office/officeart/2005/8/layout/hierarchy3"/>
    <dgm:cxn modelId="{CF12A8DE-FF23-45B7-BE06-CF3B7B381ED8}" type="presParOf" srcId="{76361E3E-2DF2-4A69-87A0-B111367EE1BA}" destId="{835894EA-F52C-4BB0-B898-D24D4896A472}" srcOrd="1" destOrd="0" presId="urn:microsoft.com/office/officeart/2005/8/layout/hierarchy3"/>
    <dgm:cxn modelId="{4D5D3E8F-BBA4-4C11-AEFE-E170505751CA}" type="presParOf" srcId="{76361E3E-2DF2-4A69-87A0-B111367EE1BA}" destId="{5FD3A3ED-B576-4E19-B711-7C34849AB18C}" srcOrd="2" destOrd="0" presId="urn:microsoft.com/office/officeart/2005/8/layout/hierarchy3"/>
    <dgm:cxn modelId="{5239903A-9E79-4A6A-83EA-B9D9E9DBD80B}" type="presParOf" srcId="{76361E3E-2DF2-4A69-87A0-B111367EE1BA}" destId="{A7C8910F-B04C-4FF1-B7E8-68A11A17BC05}" srcOrd="3" destOrd="0" presId="urn:microsoft.com/office/officeart/2005/8/layout/hierarchy3"/>
    <dgm:cxn modelId="{29C482C0-575E-441C-93BD-19D5D025CE0A}" type="presParOf" srcId="{8F86C495-C2EC-454A-8CDB-F774039BDEC7}" destId="{C06BF30B-1316-41BE-AC3B-B6BB05193B9D}" srcOrd="3" destOrd="0" presId="urn:microsoft.com/office/officeart/2005/8/layout/hierarchy3"/>
    <dgm:cxn modelId="{4DA038BB-F27B-4FE7-A239-A69E6FAAC165}" type="presParOf" srcId="{C06BF30B-1316-41BE-AC3B-B6BB05193B9D}" destId="{0109415F-997B-4FE0-A38C-7F1602E4E5AB}" srcOrd="0" destOrd="0" presId="urn:microsoft.com/office/officeart/2005/8/layout/hierarchy3"/>
    <dgm:cxn modelId="{6D2AD577-227B-4149-B7DC-84113A684DD8}" type="presParOf" srcId="{0109415F-997B-4FE0-A38C-7F1602E4E5AB}" destId="{395EDB5A-DE93-41E8-9514-5FA05685FCA6}" srcOrd="0" destOrd="0" presId="urn:microsoft.com/office/officeart/2005/8/layout/hierarchy3"/>
    <dgm:cxn modelId="{5DFC92D9-AEE8-41C8-A97A-D9D15B46ED7A}" type="presParOf" srcId="{0109415F-997B-4FE0-A38C-7F1602E4E5AB}" destId="{8800C900-E117-49BD-A927-B6758B42A063}" srcOrd="1" destOrd="0" presId="urn:microsoft.com/office/officeart/2005/8/layout/hierarchy3"/>
    <dgm:cxn modelId="{C9181646-F07E-4543-997F-62A7B0C28290}" type="presParOf" srcId="{C06BF30B-1316-41BE-AC3B-B6BB05193B9D}" destId="{C0B75738-CD30-4D9B-BB59-95EB138BFC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61018-A707-4A18-B524-B7F173F2BCD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838C5A-A440-46C1-B7F7-E8A3853F424E}">
      <dgm:prSet phldrT="[Text]"/>
      <dgm:spPr>
        <a:solidFill>
          <a:srgbClr val="0070C0"/>
        </a:solidFill>
      </dgm:spPr>
      <dgm:t>
        <a:bodyPr/>
        <a:lstStyle/>
        <a:p>
          <a:r>
            <a:rPr lang="en-GB" b="1" noProof="0" dirty="0" smtClean="0"/>
            <a:t>National Projects </a:t>
          </a:r>
          <a:endParaRPr lang="en-GB" b="1" noProof="0" dirty="0"/>
        </a:p>
      </dgm:t>
    </dgm:pt>
    <dgm:pt modelId="{4A0906F2-E8DF-423C-89E8-CB8117D48273}" type="parTrans" cxnId="{25833630-E435-44C4-8407-E391C6827296}">
      <dgm:prSet/>
      <dgm:spPr/>
      <dgm:t>
        <a:bodyPr/>
        <a:lstStyle/>
        <a:p>
          <a:endParaRPr lang="en-GB"/>
        </a:p>
      </dgm:t>
    </dgm:pt>
    <dgm:pt modelId="{73BAA032-9174-49AD-9224-492F05288740}" type="sibTrans" cxnId="{25833630-E435-44C4-8407-E391C6827296}">
      <dgm:prSet/>
      <dgm:spPr/>
      <dgm:t>
        <a:bodyPr/>
        <a:lstStyle/>
        <a:p>
          <a:endParaRPr lang="en-GB"/>
        </a:p>
      </dgm:t>
    </dgm:pt>
    <dgm:pt modelId="{979AD743-BA3E-4BE3-8983-C48142C05791}">
      <dgm:prSet phldrT="[Text]"/>
      <dgm:spPr>
        <a:solidFill>
          <a:srgbClr val="0070C0"/>
        </a:solidFill>
      </dgm:spPr>
      <dgm:t>
        <a:bodyPr/>
        <a:lstStyle/>
        <a:p>
          <a:r>
            <a:rPr lang="fr-BE" b="1" dirty="0" smtClean="0"/>
            <a:t>Multi-Country Projects</a:t>
          </a:r>
          <a:endParaRPr lang="en-GB" b="1" dirty="0"/>
        </a:p>
      </dgm:t>
    </dgm:pt>
    <dgm:pt modelId="{67264A98-6712-47CA-9CD7-4D5F5C6579B4}" type="parTrans" cxnId="{257DE7DE-4ACB-4009-AE88-CDD38A3873BD}">
      <dgm:prSet/>
      <dgm:spPr/>
      <dgm:t>
        <a:bodyPr/>
        <a:lstStyle/>
        <a:p>
          <a:endParaRPr lang="en-GB"/>
        </a:p>
      </dgm:t>
    </dgm:pt>
    <dgm:pt modelId="{ADB4124B-93C0-4008-8289-FA7F952A1BF1}" type="sibTrans" cxnId="{257DE7DE-4ACB-4009-AE88-CDD38A3873BD}">
      <dgm:prSet/>
      <dgm:spPr/>
      <dgm:t>
        <a:bodyPr/>
        <a:lstStyle/>
        <a:p>
          <a:endParaRPr lang="en-GB"/>
        </a:p>
      </dgm:t>
    </dgm:pt>
    <dgm:pt modelId="{A7B34382-516F-4B14-B56B-DB037D3F3EEB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endParaRPr lang="en-GB" sz="1700" noProof="0" dirty="0" smtClean="0">
            <a:solidFill>
              <a:schemeClr val="bg1"/>
            </a:solidFill>
          </a:endParaRPr>
        </a:p>
        <a:p>
          <a:pPr algn="ctr"/>
          <a:r>
            <a:rPr lang="en-GB" sz="1700" noProof="0" dirty="0" smtClean="0">
              <a:solidFill>
                <a:schemeClr val="bg1"/>
              </a:solidFill>
            </a:rPr>
            <a:t>Must address </a:t>
          </a:r>
        </a:p>
        <a:p>
          <a:pPr algn="l"/>
          <a:r>
            <a:rPr lang="en-GB" sz="1700" b="1" noProof="0" dirty="0" smtClean="0">
              <a:solidFill>
                <a:srgbClr val="800000"/>
              </a:solidFill>
            </a:rPr>
            <a:t>National priorities </a:t>
          </a:r>
          <a:r>
            <a:rPr lang="en-GB" sz="1700" noProof="0" dirty="0" smtClean="0">
              <a:solidFill>
                <a:schemeClr val="bg1"/>
              </a:solidFill>
            </a:rPr>
            <a:t>when available</a:t>
          </a:r>
        </a:p>
        <a:p>
          <a:pPr algn="l"/>
          <a:r>
            <a:rPr lang="en-GB" sz="1700" b="1" noProof="0" dirty="0" smtClean="0">
              <a:solidFill>
                <a:schemeClr val="bg1"/>
              </a:solidFill>
            </a:rPr>
            <a:t>Regional priorities  </a:t>
          </a:r>
          <a:r>
            <a:rPr lang="en-GB" sz="1700" noProof="0" dirty="0" smtClean="0">
              <a:solidFill>
                <a:schemeClr val="bg1"/>
              </a:solidFill>
            </a:rPr>
            <a:t>in other regions</a:t>
          </a:r>
          <a:endParaRPr lang="en-GB" sz="1700" noProof="0" dirty="0" smtClean="0">
            <a:solidFill>
              <a:srgbClr val="336699"/>
            </a:solidFill>
          </a:endParaRPr>
        </a:p>
      </dgm:t>
    </dgm:pt>
    <dgm:pt modelId="{318A3E48-738E-4DC8-B2C6-A96BEB4BB8D1}" type="parTrans" cxnId="{E2363DBB-BAE7-49EB-B5B0-8437272A1420}">
      <dgm:prSet/>
      <dgm:spPr/>
      <dgm:t>
        <a:bodyPr/>
        <a:lstStyle/>
        <a:p>
          <a:endParaRPr lang="en-GB"/>
        </a:p>
      </dgm:t>
    </dgm:pt>
    <dgm:pt modelId="{6AB3B323-A761-4C2A-B2F0-E465450E1F1F}" type="sibTrans" cxnId="{E2363DBB-BAE7-49EB-B5B0-8437272A1420}">
      <dgm:prSet/>
      <dgm:spPr/>
      <dgm:t>
        <a:bodyPr/>
        <a:lstStyle/>
        <a:p>
          <a:endParaRPr lang="en-GB"/>
        </a:p>
      </dgm:t>
    </dgm:pt>
    <dgm:pt modelId="{86324F15-B51C-4EEB-B4CF-ED0E2AAC4D61}">
      <dgm:prSet phldrT="[Text]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en-GB" noProof="0" dirty="0" smtClean="0">
              <a:solidFill>
                <a:schemeClr val="bg1"/>
              </a:solidFill>
            </a:rPr>
            <a:t>Must  address 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GB" noProof="0" dirty="0" smtClean="0">
              <a:solidFill>
                <a:schemeClr val="bg1"/>
              </a:solidFill>
            </a:rPr>
            <a:t>the a </a:t>
          </a:r>
          <a:r>
            <a:rPr lang="en-GB" b="1" noProof="0" dirty="0" smtClean="0">
              <a:solidFill>
                <a:srgbClr val="800000"/>
              </a:solidFill>
            </a:rPr>
            <a:t>regional  priority </a:t>
          </a:r>
          <a:r>
            <a:rPr lang="en-GB" b="0" noProof="0" dirty="0" smtClean="0">
              <a:solidFill>
                <a:schemeClr val="bg1"/>
              </a:solidFill>
            </a:rPr>
            <a:t>for </a:t>
          </a:r>
          <a:r>
            <a:rPr lang="en-GB" b="0" u="none" noProof="0" dirty="0" smtClean="0">
              <a:solidFill>
                <a:schemeClr val="bg1"/>
              </a:solidFill>
            </a:rPr>
            <a:t>the regions (</a:t>
          </a:r>
          <a:r>
            <a:rPr lang="en-GB" b="0" u="sng" noProof="0" dirty="0" smtClean="0">
              <a:solidFill>
                <a:schemeClr val="bg1"/>
              </a:solidFill>
            </a:rPr>
            <a:t>regional projects</a:t>
          </a:r>
          <a:r>
            <a:rPr lang="en-GB" b="0" u="none" noProof="0" dirty="0" smtClean="0">
              <a:solidFill>
                <a:schemeClr val="bg1"/>
              </a:solidFill>
            </a:rPr>
            <a:t>)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GB" b="1" u="sng" noProof="0" dirty="0" smtClean="0">
              <a:solidFill>
                <a:schemeClr val="bg1"/>
              </a:solidFill>
            </a:rPr>
            <a:t>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b="1" u="none" noProof="0" dirty="0" smtClean="0">
              <a:solidFill>
                <a:srgbClr val="FF0000"/>
              </a:solidFill>
            </a:rPr>
            <a:t>common</a:t>
          </a:r>
          <a:r>
            <a:rPr lang="en-GB" u="none" noProof="0" dirty="0" smtClean="0">
              <a:solidFill>
                <a:schemeClr val="bg1"/>
              </a:solidFill>
            </a:rPr>
            <a:t> </a:t>
          </a:r>
          <a:r>
            <a:rPr lang="en-GB" noProof="0" dirty="0" smtClean="0">
              <a:solidFill>
                <a:schemeClr val="bg1"/>
              </a:solidFill>
            </a:rPr>
            <a:t>to different regions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noProof="0" dirty="0" smtClean="0">
              <a:solidFill>
                <a:schemeClr val="bg1"/>
              </a:solidFill>
            </a:rPr>
            <a:t>(</a:t>
          </a:r>
          <a:r>
            <a:rPr lang="en-GB" u="sng" noProof="0" dirty="0" smtClean="0">
              <a:solidFill>
                <a:schemeClr val="bg1"/>
              </a:solidFill>
            </a:rPr>
            <a:t>cross-regional projects</a:t>
          </a:r>
          <a:r>
            <a:rPr lang="en-GB" noProof="0" dirty="0" smtClean="0">
              <a:solidFill>
                <a:schemeClr val="bg1"/>
              </a:solidFill>
            </a:rPr>
            <a:t>)</a:t>
          </a:r>
          <a:endParaRPr lang="en-GB" dirty="0">
            <a:solidFill>
              <a:schemeClr val="bg1"/>
            </a:solidFill>
          </a:endParaRPr>
        </a:p>
      </dgm:t>
    </dgm:pt>
    <dgm:pt modelId="{5D456A5E-66BB-40F0-A266-84DE49C65313}" type="sibTrans" cxnId="{CE8D2D31-A145-49D6-AAE7-D903CA7F8E25}">
      <dgm:prSet/>
      <dgm:spPr/>
      <dgm:t>
        <a:bodyPr/>
        <a:lstStyle/>
        <a:p>
          <a:endParaRPr lang="en-GB"/>
        </a:p>
      </dgm:t>
    </dgm:pt>
    <dgm:pt modelId="{2E85B43E-2A6C-4746-960E-C8C0D93E24B5}" type="parTrans" cxnId="{CE8D2D31-A145-49D6-AAE7-D903CA7F8E25}">
      <dgm:prSet/>
      <dgm:spPr/>
      <dgm:t>
        <a:bodyPr/>
        <a:lstStyle/>
        <a:p>
          <a:endParaRPr lang="en-GB"/>
        </a:p>
      </dgm:t>
    </dgm:pt>
    <dgm:pt modelId="{02D52926-3423-43E3-AE35-E786D48D9487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sz="1700" dirty="0" smtClean="0">
              <a:solidFill>
                <a:srgbClr val="333399"/>
              </a:solidFill>
            </a:rPr>
            <a:t>Defined by the </a:t>
          </a:r>
          <a:r>
            <a:rPr lang="en-GB" sz="1700" b="1" dirty="0" smtClean="0">
              <a:solidFill>
                <a:schemeClr val="tx2"/>
              </a:solidFill>
            </a:rPr>
            <a:t>Ministries of Education</a:t>
          </a:r>
          <a:r>
            <a:rPr lang="en-GB" sz="1700" dirty="0" smtClean="0">
              <a:solidFill>
                <a:schemeClr val="tx2"/>
              </a:solidFill>
            </a:rPr>
            <a:t> </a:t>
          </a:r>
          <a:r>
            <a:rPr lang="en-GB" sz="1700" dirty="0" smtClean="0">
              <a:solidFill>
                <a:srgbClr val="333399"/>
              </a:solidFill>
            </a:rPr>
            <a:t>in close consultation with the EU Delegations  </a:t>
          </a:r>
          <a:endParaRPr lang="en-GB" sz="1700" dirty="0">
            <a:solidFill>
              <a:srgbClr val="333399"/>
            </a:solidFill>
          </a:endParaRPr>
        </a:p>
      </dgm:t>
    </dgm:pt>
    <dgm:pt modelId="{E0A7AC5A-650F-4181-9248-CD78267C864B}" type="parTrans" cxnId="{FFECE92C-3F21-4558-AA8B-6F2C87B6F6F6}">
      <dgm:prSet/>
      <dgm:spPr/>
      <dgm:t>
        <a:bodyPr/>
        <a:lstStyle/>
        <a:p>
          <a:endParaRPr lang="en-GB"/>
        </a:p>
      </dgm:t>
    </dgm:pt>
    <dgm:pt modelId="{4FE8670D-CD00-4918-967B-D0FB8313E5B8}" type="sibTrans" cxnId="{FFECE92C-3F21-4558-AA8B-6F2C87B6F6F6}">
      <dgm:prSet/>
      <dgm:spPr/>
      <dgm:t>
        <a:bodyPr/>
        <a:lstStyle/>
        <a:p>
          <a:endParaRPr lang="en-GB"/>
        </a:p>
      </dgm:t>
    </dgm:pt>
    <dgm:pt modelId="{8856C0DE-53DF-4D02-9FD3-A38800F5008A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sz="1700" noProof="0" dirty="0" smtClean="0">
              <a:solidFill>
                <a:srgbClr val="336699"/>
              </a:solidFill>
            </a:rPr>
            <a:t>Defined by the </a:t>
          </a:r>
          <a:r>
            <a:rPr lang="en-GB" sz="1700" b="1" noProof="0" dirty="0" smtClean="0">
              <a:solidFill>
                <a:schemeClr val="tx2"/>
              </a:solidFill>
            </a:rPr>
            <a:t>Commission</a:t>
          </a:r>
          <a:r>
            <a:rPr lang="en-GB" sz="1700" b="1" noProof="0" dirty="0" smtClean="0">
              <a:solidFill>
                <a:srgbClr val="336699"/>
              </a:solidFill>
            </a:rPr>
            <a:t> </a:t>
          </a:r>
          <a:r>
            <a:rPr lang="en-GB" sz="1700" noProof="0" dirty="0" smtClean="0">
              <a:solidFill>
                <a:srgbClr val="336699"/>
              </a:solidFill>
            </a:rPr>
            <a:t>and based on EU's  external policy priorities  </a:t>
          </a:r>
          <a:endParaRPr lang="en-GB" sz="1700" noProof="0" dirty="0">
            <a:solidFill>
              <a:srgbClr val="336699"/>
            </a:solidFill>
          </a:endParaRPr>
        </a:p>
      </dgm:t>
    </dgm:pt>
    <dgm:pt modelId="{FD80636A-6757-41F1-81B0-FBC0725AC6FE}" type="parTrans" cxnId="{75287C60-46F7-4B45-9C98-B02435BBA9FD}">
      <dgm:prSet/>
      <dgm:spPr/>
      <dgm:t>
        <a:bodyPr/>
        <a:lstStyle/>
        <a:p>
          <a:endParaRPr lang="en-GB"/>
        </a:p>
      </dgm:t>
    </dgm:pt>
    <dgm:pt modelId="{732F2D6F-FFC9-4443-9570-5590791E2E5D}" type="sibTrans" cxnId="{75287C60-46F7-4B45-9C98-B02435BBA9FD}">
      <dgm:prSet/>
      <dgm:spPr/>
      <dgm:t>
        <a:bodyPr/>
        <a:lstStyle/>
        <a:p>
          <a:endParaRPr lang="en-GB"/>
        </a:p>
      </dgm:t>
    </dgm:pt>
    <dgm:pt modelId="{4E9E36D7-6AA6-4F71-9D71-532587C90D20}" type="pres">
      <dgm:prSet presAssocID="{1A361018-A707-4A18-B524-B7F173F2BC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6FC6826-322F-4EF7-AF29-E5E69DEA3654}" type="pres">
      <dgm:prSet presAssocID="{75838C5A-A440-46C1-B7F7-E8A3853F424E}" presName="root" presStyleCnt="0"/>
      <dgm:spPr/>
    </dgm:pt>
    <dgm:pt modelId="{F443CBA8-3552-4E19-87F4-4D4145870EAD}" type="pres">
      <dgm:prSet presAssocID="{75838C5A-A440-46C1-B7F7-E8A3853F424E}" presName="rootComposite" presStyleCnt="0"/>
      <dgm:spPr/>
    </dgm:pt>
    <dgm:pt modelId="{8BFB11EB-F1EB-4D7C-8DB8-7F147DCA1746}" type="pres">
      <dgm:prSet presAssocID="{75838C5A-A440-46C1-B7F7-E8A3853F424E}" presName="rootText" presStyleLbl="node1" presStyleIdx="0" presStyleCnt="2" custScaleX="226159" custScaleY="62988" custLinFactNeighborX="7379" custLinFactNeighborY="-70886"/>
      <dgm:spPr/>
      <dgm:t>
        <a:bodyPr/>
        <a:lstStyle/>
        <a:p>
          <a:endParaRPr lang="en-GB"/>
        </a:p>
      </dgm:t>
    </dgm:pt>
    <dgm:pt modelId="{77A10BE6-142D-43C8-B3A3-5F4991751046}" type="pres">
      <dgm:prSet presAssocID="{75838C5A-A440-46C1-B7F7-E8A3853F424E}" presName="rootConnector" presStyleLbl="node1" presStyleIdx="0" presStyleCnt="2"/>
      <dgm:spPr/>
      <dgm:t>
        <a:bodyPr/>
        <a:lstStyle/>
        <a:p>
          <a:endParaRPr lang="en-GB"/>
        </a:p>
      </dgm:t>
    </dgm:pt>
    <dgm:pt modelId="{170D5B65-EE1F-40F5-9CD1-ADC65F4DD468}" type="pres">
      <dgm:prSet presAssocID="{75838C5A-A440-46C1-B7F7-E8A3853F424E}" presName="childShape" presStyleCnt="0"/>
      <dgm:spPr/>
    </dgm:pt>
    <dgm:pt modelId="{1D0B964B-D67F-4653-A0FE-0BD90249751E}" type="pres">
      <dgm:prSet presAssocID="{E0A7AC5A-650F-4181-9248-CD78267C864B}" presName="Name13" presStyleLbl="parChTrans1D2" presStyleIdx="0" presStyleCnt="4"/>
      <dgm:spPr/>
      <dgm:t>
        <a:bodyPr/>
        <a:lstStyle/>
        <a:p>
          <a:endParaRPr lang="en-GB"/>
        </a:p>
      </dgm:t>
    </dgm:pt>
    <dgm:pt modelId="{E84B2A0D-BCBC-4B51-B1D9-05FD4F4C9C89}" type="pres">
      <dgm:prSet presAssocID="{02D52926-3423-43E3-AE35-E786D48D9487}" presName="childText" presStyleLbl="bgAcc1" presStyleIdx="0" presStyleCnt="4" custScaleX="235587" custScaleY="110104" custLinFactNeighborX="15805" custLinFactNeighborY="-79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133B0-D10C-4063-8299-79F358302174}" type="pres">
      <dgm:prSet presAssocID="{318A3E48-738E-4DC8-B2C6-A96BEB4BB8D1}" presName="Name13" presStyleLbl="parChTrans1D2" presStyleIdx="1" presStyleCnt="4"/>
      <dgm:spPr/>
      <dgm:t>
        <a:bodyPr/>
        <a:lstStyle/>
        <a:p>
          <a:endParaRPr lang="en-GB"/>
        </a:p>
      </dgm:t>
    </dgm:pt>
    <dgm:pt modelId="{9B5600D7-984F-42B0-B4D7-23F2F9DBCA89}" type="pres">
      <dgm:prSet presAssocID="{A7B34382-516F-4B14-B56B-DB037D3F3EEB}" presName="childText" presStyleLbl="bgAcc1" presStyleIdx="1" presStyleCnt="4" custScaleX="251092" custScaleY="269984" custLinFactNeighborX="18373" custLinFactNeighborY="-15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DC8A7-53DA-4285-BCEA-7D21CF1F6F91}" type="pres">
      <dgm:prSet presAssocID="{979AD743-BA3E-4BE3-8983-C48142C05791}" presName="root" presStyleCnt="0"/>
      <dgm:spPr/>
    </dgm:pt>
    <dgm:pt modelId="{D49A7D58-F7CB-4788-ADFC-52BCAF536CCC}" type="pres">
      <dgm:prSet presAssocID="{979AD743-BA3E-4BE3-8983-C48142C05791}" presName="rootComposite" presStyleCnt="0"/>
      <dgm:spPr/>
    </dgm:pt>
    <dgm:pt modelId="{EBAF54DF-5DC7-44C6-8C4A-99781EC576DF}" type="pres">
      <dgm:prSet presAssocID="{979AD743-BA3E-4BE3-8983-C48142C05791}" presName="rootText" presStyleLbl="node1" presStyleIdx="1" presStyleCnt="2" custScaleX="258869" custScaleY="65553" custLinFactNeighborX="-10149" custLinFactNeighborY="-72168"/>
      <dgm:spPr/>
      <dgm:t>
        <a:bodyPr/>
        <a:lstStyle/>
        <a:p>
          <a:endParaRPr lang="en-GB"/>
        </a:p>
      </dgm:t>
    </dgm:pt>
    <dgm:pt modelId="{0FE80E17-869B-432A-B131-DD3C4895DD27}" type="pres">
      <dgm:prSet presAssocID="{979AD743-BA3E-4BE3-8983-C48142C05791}" presName="rootConnector" presStyleLbl="node1" presStyleIdx="1" presStyleCnt="2"/>
      <dgm:spPr/>
      <dgm:t>
        <a:bodyPr/>
        <a:lstStyle/>
        <a:p>
          <a:endParaRPr lang="en-GB"/>
        </a:p>
      </dgm:t>
    </dgm:pt>
    <dgm:pt modelId="{7AB183EC-B803-424B-BEB7-F5AFE21BDDF7}" type="pres">
      <dgm:prSet presAssocID="{979AD743-BA3E-4BE3-8983-C48142C05791}" presName="childShape" presStyleCnt="0"/>
      <dgm:spPr/>
    </dgm:pt>
    <dgm:pt modelId="{2CB2A087-3FD2-4558-86D1-7E18A29BA15D}" type="pres">
      <dgm:prSet presAssocID="{FD80636A-6757-41F1-81B0-FBC0725AC6FE}" presName="Name13" presStyleLbl="parChTrans1D2" presStyleIdx="2" presStyleCnt="4"/>
      <dgm:spPr/>
      <dgm:t>
        <a:bodyPr/>
        <a:lstStyle/>
        <a:p>
          <a:endParaRPr lang="en-GB"/>
        </a:p>
      </dgm:t>
    </dgm:pt>
    <dgm:pt modelId="{59139FC0-DCD1-4590-B5E4-AC9986A83524}" type="pres">
      <dgm:prSet presAssocID="{8856C0DE-53DF-4D02-9FD3-A38800F5008A}" presName="childText" presStyleLbl="bgAcc1" presStyleIdx="2" presStyleCnt="4" custScaleX="236538" custScaleY="116270" custLinFactNeighborX="2925" custLinFactNeighborY="-83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6A8F3E-A2F0-4366-9A6F-5D52494A2B3C}" type="pres">
      <dgm:prSet presAssocID="{2E85B43E-2A6C-4746-960E-C8C0D93E24B5}" presName="Name13" presStyleLbl="parChTrans1D2" presStyleIdx="3" presStyleCnt="4"/>
      <dgm:spPr/>
      <dgm:t>
        <a:bodyPr/>
        <a:lstStyle/>
        <a:p>
          <a:endParaRPr lang="en-GB"/>
        </a:p>
      </dgm:t>
    </dgm:pt>
    <dgm:pt modelId="{6DDE2436-E238-46AC-BFE1-0E2309A70D1B}" type="pres">
      <dgm:prSet presAssocID="{86324F15-B51C-4EEB-B4CF-ED0E2AAC4D61}" presName="childText" presStyleLbl="bgAcc1" presStyleIdx="3" presStyleCnt="4" custScaleX="234611" custScaleY="270043" custLinFactNeighborX="2925" custLinFactNeighborY="-184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D1AF84-137F-44CF-9CC7-0E169439BF94}" type="presOf" srcId="{75838C5A-A440-46C1-B7F7-E8A3853F424E}" destId="{8BFB11EB-F1EB-4D7C-8DB8-7F147DCA1746}" srcOrd="0" destOrd="0" presId="urn:microsoft.com/office/officeart/2005/8/layout/hierarchy3"/>
    <dgm:cxn modelId="{ADD39516-F484-4CDA-89C5-F8AACD8521B0}" type="presOf" srcId="{979AD743-BA3E-4BE3-8983-C48142C05791}" destId="{EBAF54DF-5DC7-44C6-8C4A-99781EC576DF}" srcOrd="0" destOrd="0" presId="urn:microsoft.com/office/officeart/2005/8/layout/hierarchy3"/>
    <dgm:cxn modelId="{BDC2B166-8E45-4999-A370-6E527217818A}" type="presOf" srcId="{979AD743-BA3E-4BE3-8983-C48142C05791}" destId="{0FE80E17-869B-432A-B131-DD3C4895DD27}" srcOrd="1" destOrd="0" presId="urn:microsoft.com/office/officeart/2005/8/layout/hierarchy3"/>
    <dgm:cxn modelId="{2C69EB69-96BC-4063-B488-334AD05215CD}" type="presOf" srcId="{FD80636A-6757-41F1-81B0-FBC0725AC6FE}" destId="{2CB2A087-3FD2-4558-86D1-7E18A29BA15D}" srcOrd="0" destOrd="0" presId="urn:microsoft.com/office/officeart/2005/8/layout/hierarchy3"/>
    <dgm:cxn modelId="{A866269D-496C-4A66-BED7-4B3A561E748D}" type="presOf" srcId="{75838C5A-A440-46C1-B7F7-E8A3853F424E}" destId="{77A10BE6-142D-43C8-B3A3-5F4991751046}" srcOrd="1" destOrd="0" presId="urn:microsoft.com/office/officeart/2005/8/layout/hierarchy3"/>
    <dgm:cxn modelId="{DED0AB57-50FE-4043-83A4-4F653277548E}" type="presOf" srcId="{02D52926-3423-43E3-AE35-E786D48D9487}" destId="{E84B2A0D-BCBC-4B51-B1D9-05FD4F4C9C89}" srcOrd="0" destOrd="0" presId="urn:microsoft.com/office/officeart/2005/8/layout/hierarchy3"/>
    <dgm:cxn modelId="{E81AEA21-5BCF-48BE-90CC-260A96012DA5}" type="presOf" srcId="{8856C0DE-53DF-4D02-9FD3-A38800F5008A}" destId="{59139FC0-DCD1-4590-B5E4-AC9986A83524}" srcOrd="0" destOrd="0" presId="urn:microsoft.com/office/officeart/2005/8/layout/hierarchy3"/>
    <dgm:cxn modelId="{257DE7DE-4ACB-4009-AE88-CDD38A3873BD}" srcId="{1A361018-A707-4A18-B524-B7F173F2BCD7}" destId="{979AD743-BA3E-4BE3-8983-C48142C05791}" srcOrd="1" destOrd="0" parTransId="{67264A98-6712-47CA-9CD7-4D5F5C6579B4}" sibTransId="{ADB4124B-93C0-4008-8289-FA7F952A1BF1}"/>
    <dgm:cxn modelId="{D2CB0CD5-ADB0-4E86-B5C5-783726258356}" type="presOf" srcId="{2E85B43E-2A6C-4746-960E-C8C0D93E24B5}" destId="{F46A8F3E-A2F0-4366-9A6F-5D52494A2B3C}" srcOrd="0" destOrd="0" presId="urn:microsoft.com/office/officeart/2005/8/layout/hierarchy3"/>
    <dgm:cxn modelId="{1AC8C620-CFED-4EC5-B605-4C628476E788}" type="presOf" srcId="{86324F15-B51C-4EEB-B4CF-ED0E2AAC4D61}" destId="{6DDE2436-E238-46AC-BFE1-0E2309A70D1B}" srcOrd="0" destOrd="0" presId="urn:microsoft.com/office/officeart/2005/8/layout/hierarchy3"/>
    <dgm:cxn modelId="{75287C60-46F7-4B45-9C98-B02435BBA9FD}" srcId="{979AD743-BA3E-4BE3-8983-C48142C05791}" destId="{8856C0DE-53DF-4D02-9FD3-A38800F5008A}" srcOrd="0" destOrd="0" parTransId="{FD80636A-6757-41F1-81B0-FBC0725AC6FE}" sibTransId="{732F2D6F-FFC9-4443-9570-5590791E2E5D}"/>
    <dgm:cxn modelId="{E2363DBB-BAE7-49EB-B5B0-8437272A1420}" srcId="{75838C5A-A440-46C1-B7F7-E8A3853F424E}" destId="{A7B34382-516F-4B14-B56B-DB037D3F3EEB}" srcOrd="1" destOrd="0" parTransId="{318A3E48-738E-4DC8-B2C6-A96BEB4BB8D1}" sibTransId="{6AB3B323-A761-4C2A-B2F0-E465450E1F1F}"/>
    <dgm:cxn modelId="{F4501FFD-AFC6-4535-8DC5-A2C1410B86CF}" type="presOf" srcId="{318A3E48-738E-4DC8-B2C6-A96BEB4BB8D1}" destId="{767133B0-D10C-4063-8299-79F358302174}" srcOrd="0" destOrd="0" presId="urn:microsoft.com/office/officeart/2005/8/layout/hierarchy3"/>
    <dgm:cxn modelId="{F9943FAC-ADE3-4E3B-8624-6773F62B3951}" type="presOf" srcId="{E0A7AC5A-650F-4181-9248-CD78267C864B}" destId="{1D0B964B-D67F-4653-A0FE-0BD90249751E}" srcOrd="0" destOrd="0" presId="urn:microsoft.com/office/officeart/2005/8/layout/hierarchy3"/>
    <dgm:cxn modelId="{FFECE92C-3F21-4558-AA8B-6F2C87B6F6F6}" srcId="{75838C5A-A440-46C1-B7F7-E8A3853F424E}" destId="{02D52926-3423-43E3-AE35-E786D48D9487}" srcOrd="0" destOrd="0" parTransId="{E0A7AC5A-650F-4181-9248-CD78267C864B}" sibTransId="{4FE8670D-CD00-4918-967B-D0FB8313E5B8}"/>
    <dgm:cxn modelId="{74EC2962-574F-403F-908E-C17EE648DE6E}" type="presOf" srcId="{1A361018-A707-4A18-B524-B7F173F2BCD7}" destId="{4E9E36D7-6AA6-4F71-9D71-532587C90D20}" srcOrd="0" destOrd="0" presId="urn:microsoft.com/office/officeart/2005/8/layout/hierarchy3"/>
    <dgm:cxn modelId="{CE8D2D31-A145-49D6-AAE7-D903CA7F8E25}" srcId="{979AD743-BA3E-4BE3-8983-C48142C05791}" destId="{86324F15-B51C-4EEB-B4CF-ED0E2AAC4D61}" srcOrd="1" destOrd="0" parTransId="{2E85B43E-2A6C-4746-960E-C8C0D93E24B5}" sibTransId="{5D456A5E-66BB-40F0-A266-84DE49C65313}"/>
    <dgm:cxn modelId="{54AF0BA2-7979-4A01-8D6E-870512415B73}" type="presOf" srcId="{A7B34382-516F-4B14-B56B-DB037D3F3EEB}" destId="{9B5600D7-984F-42B0-B4D7-23F2F9DBCA89}" srcOrd="0" destOrd="0" presId="urn:microsoft.com/office/officeart/2005/8/layout/hierarchy3"/>
    <dgm:cxn modelId="{25833630-E435-44C4-8407-E391C6827296}" srcId="{1A361018-A707-4A18-B524-B7F173F2BCD7}" destId="{75838C5A-A440-46C1-B7F7-E8A3853F424E}" srcOrd="0" destOrd="0" parTransId="{4A0906F2-E8DF-423C-89E8-CB8117D48273}" sibTransId="{73BAA032-9174-49AD-9224-492F05288740}"/>
    <dgm:cxn modelId="{F92C6C2C-CF55-4238-AA37-35BDD5C332C7}" type="presParOf" srcId="{4E9E36D7-6AA6-4F71-9D71-532587C90D20}" destId="{D6FC6826-322F-4EF7-AF29-E5E69DEA3654}" srcOrd="0" destOrd="0" presId="urn:microsoft.com/office/officeart/2005/8/layout/hierarchy3"/>
    <dgm:cxn modelId="{FBC740CF-CAF7-4643-B1E2-3311B1F4CB28}" type="presParOf" srcId="{D6FC6826-322F-4EF7-AF29-E5E69DEA3654}" destId="{F443CBA8-3552-4E19-87F4-4D4145870EAD}" srcOrd="0" destOrd="0" presId="urn:microsoft.com/office/officeart/2005/8/layout/hierarchy3"/>
    <dgm:cxn modelId="{0B9B539C-E1D6-4257-AE58-88E35DD45C92}" type="presParOf" srcId="{F443CBA8-3552-4E19-87F4-4D4145870EAD}" destId="{8BFB11EB-F1EB-4D7C-8DB8-7F147DCA1746}" srcOrd="0" destOrd="0" presId="urn:microsoft.com/office/officeart/2005/8/layout/hierarchy3"/>
    <dgm:cxn modelId="{BAE433E5-5AF5-44C3-82A0-7EB8AFA97DA0}" type="presParOf" srcId="{F443CBA8-3552-4E19-87F4-4D4145870EAD}" destId="{77A10BE6-142D-43C8-B3A3-5F4991751046}" srcOrd="1" destOrd="0" presId="urn:microsoft.com/office/officeart/2005/8/layout/hierarchy3"/>
    <dgm:cxn modelId="{F471F099-D778-49F1-9A07-23659A3A3570}" type="presParOf" srcId="{D6FC6826-322F-4EF7-AF29-E5E69DEA3654}" destId="{170D5B65-EE1F-40F5-9CD1-ADC65F4DD468}" srcOrd="1" destOrd="0" presId="urn:microsoft.com/office/officeart/2005/8/layout/hierarchy3"/>
    <dgm:cxn modelId="{C6DBB603-FCD3-4F1C-87B4-5A32FF3CEEDB}" type="presParOf" srcId="{170D5B65-EE1F-40F5-9CD1-ADC65F4DD468}" destId="{1D0B964B-D67F-4653-A0FE-0BD90249751E}" srcOrd="0" destOrd="0" presId="urn:microsoft.com/office/officeart/2005/8/layout/hierarchy3"/>
    <dgm:cxn modelId="{E11303ED-2868-4B2E-B1C6-D33E62892E0F}" type="presParOf" srcId="{170D5B65-EE1F-40F5-9CD1-ADC65F4DD468}" destId="{E84B2A0D-BCBC-4B51-B1D9-05FD4F4C9C89}" srcOrd="1" destOrd="0" presId="urn:microsoft.com/office/officeart/2005/8/layout/hierarchy3"/>
    <dgm:cxn modelId="{AD472FC1-309C-4CB1-9C6E-F9DB341C6C7F}" type="presParOf" srcId="{170D5B65-EE1F-40F5-9CD1-ADC65F4DD468}" destId="{767133B0-D10C-4063-8299-79F358302174}" srcOrd="2" destOrd="0" presId="urn:microsoft.com/office/officeart/2005/8/layout/hierarchy3"/>
    <dgm:cxn modelId="{6056587E-7B52-4F9E-BA4E-9C75CD13B38A}" type="presParOf" srcId="{170D5B65-EE1F-40F5-9CD1-ADC65F4DD468}" destId="{9B5600D7-984F-42B0-B4D7-23F2F9DBCA89}" srcOrd="3" destOrd="0" presId="urn:microsoft.com/office/officeart/2005/8/layout/hierarchy3"/>
    <dgm:cxn modelId="{E06CF016-34E7-4C25-9EE9-1D12196F74E5}" type="presParOf" srcId="{4E9E36D7-6AA6-4F71-9D71-532587C90D20}" destId="{93CDC8A7-53DA-4285-BCEA-7D21CF1F6F91}" srcOrd="1" destOrd="0" presId="urn:microsoft.com/office/officeart/2005/8/layout/hierarchy3"/>
    <dgm:cxn modelId="{44DC2BA8-2B90-4134-8CB2-2485EAB1D8C4}" type="presParOf" srcId="{93CDC8A7-53DA-4285-BCEA-7D21CF1F6F91}" destId="{D49A7D58-F7CB-4788-ADFC-52BCAF536CCC}" srcOrd="0" destOrd="0" presId="urn:microsoft.com/office/officeart/2005/8/layout/hierarchy3"/>
    <dgm:cxn modelId="{A26D3578-93F1-4A12-BAA1-5EA335021E47}" type="presParOf" srcId="{D49A7D58-F7CB-4788-ADFC-52BCAF536CCC}" destId="{EBAF54DF-5DC7-44C6-8C4A-99781EC576DF}" srcOrd="0" destOrd="0" presId="urn:microsoft.com/office/officeart/2005/8/layout/hierarchy3"/>
    <dgm:cxn modelId="{1526C979-E576-4764-8C7D-A3C985062581}" type="presParOf" srcId="{D49A7D58-F7CB-4788-ADFC-52BCAF536CCC}" destId="{0FE80E17-869B-432A-B131-DD3C4895DD27}" srcOrd="1" destOrd="0" presId="urn:microsoft.com/office/officeart/2005/8/layout/hierarchy3"/>
    <dgm:cxn modelId="{69DD4BB4-77A4-4FD2-8610-7AD829E80B43}" type="presParOf" srcId="{93CDC8A7-53DA-4285-BCEA-7D21CF1F6F91}" destId="{7AB183EC-B803-424B-BEB7-F5AFE21BDDF7}" srcOrd="1" destOrd="0" presId="urn:microsoft.com/office/officeart/2005/8/layout/hierarchy3"/>
    <dgm:cxn modelId="{6B762408-36D3-47A6-AD5D-1506D5B3F26A}" type="presParOf" srcId="{7AB183EC-B803-424B-BEB7-F5AFE21BDDF7}" destId="{2CB2A087-3FD2-4558-86D1-7E18A29BA15D}" srcOrd="0" destOrd="0" presId="urn:microsoft.com/office/officeart/2005/8/layout/hierarchy3"/>
    <dgm:cxn modelId="{F83C427E-21A9-41C1-8593-556C447C5ACE}" type="presParOf" srcId="{7AB183EC-B803-424B-BEB7-F5AFE21BDDF7}" destId="{59139FC0-DCD1-4590-B5E4-AC9986A83524}" srcOrd="1" destOrd="0" presId="urn:microsoft.com/office/officeart/2005/8/layout/hierarchy3"/>
    <dgm:cxn modelId="{A8BC6ECB-4175-4319-8E4F-9DC376B2DAE6}" type="presParOf" srcId="{7AB183EC-B803-424B-BEB7-F5AFE21BDDF7}" destId="{F46A8F3E-A2F0-4366-9A6F-5D52494A2B3C}" srcOrd="2" destOrd="0" presId="urn:microsoft.com/office/officeart/2005/8/layout/hierarchy3"/>
    <dgm:cxn modelId="{5C5DCBAE-E253-4A8E-AB72-DCAD78298F91}" type="presParOf" srcId="{7AB183EC-B803-424B-BEB7-F5AFE21BDDF7}" destId="{6DDE2436-E238-46AC-BFE1-0E2309A70D1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3650CA-C50E-4EB5-8163-F30D642AFCC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2C7DC9-6F88-40F2-B574-C9C0B1D283C5}">
      <dgm:prSet custT="1"/>
      <dgm:spPr>
        <a:solidFill>
          <a:srgbClr val="333399"/>
        </a:solidFill>
      </dgm:spPr>
      <dgm:t>
        <a:bodyPr/>
        <a:lstStyle/>
        <a:p>
          <a:pPr rtl="0"/>
          <a:r>
            <a:rPr lang="fr-BE" sz="2500" b="1" dirty="0" smtClean="0"/>
            <a:t>Duration 24 or 36 Months</a:t>
          </a:r>
          <a:endParaRPr lang="en-GB" sz="2500" b="1" dirty="0"/>
        </a:p>
      </dgm:t>
    </dgm:pt>
    <dgm:pt modelId="{A18094E0-E28F-465D-9CB7-F60F13856DAE}" type="parTrans" cxnId="{983DBE89-962C-4866-988B-79D18FE78CD5}">
      <dgm:prSet/>
      <dgm:spPr/>
      <dgm:t>
        <a:bodyPr/>
        <a:lstStyle/>
        <a:p>
          <a:endParaRPr lang="en-GB"/>
        </a:p>
      </dgm:t>
    </dgm:pt>
    <dgm:pt modelId="{A441C881-C5E5-45E1-8BAE-15F5FA396820}" type="sibTrans" cxnId="{983DBE89-962C-4866-988B-79D18FE78CD5}">
      <dgm:prSet/>
      <dgm:spPr/>
      <dgm:t>
        <a:bodyPr/>
        <a:lstStyle/>
        <a:p>
          <a:endParaRPr lang="en-GB"/>
        </a:p>
      </dgm:t>
    </dgm:pt>
    <dgm:pt modelId="{744B1704-E261-4EB4-9D44-CE4B489410FD}">
      <dgm:prSet custT="1"/>
      <dgm:spPr>
        <a:solidFill>
          <a:srgbClr val="333399"/>
        </a:solidFill>
        <a:effectLst/>
      </dgm:spPr>
      <dgm:t>
        <a:bodyPr/>
        <a:lstStyle/>
        <a:p>
          <a:pPr algn="l" rtl="0"/>
          <a:r>
            <a:rPr lang="en-GB" sz="2500" b="1" dirty="0" smtClean="0"/>
            <a:t>Min. 500,000 - Max. 1,000,000 €</a:t>
          </a:r>
          <a:endParaRPr lang="en-GB" sz="2500" b="1" dirty="0"/>
        </a:p>
      </dgm:t>
    </dgm:pt>
    <dgm:pt modelId="{B2A0A29F-9FFD-48C1-9422-F011D9E6832B}" type="parTrans" cxnId="{D58BEB41-BA24-44BA-BD79-9E9D197D06A6}">
      <dgm:prSet/>
      <dgm:spPr/>
      <dgm:t>
        <a:bodyPr/>
        <a:lstStyle/>
        <a:p>
          <a:endParaRPr lang="en-GB"/>
        </a:p>
      </dgm:t>
    </dgm:pt>
    <dgm:pt modelId="{C97A1874-56BA-4D23-8812-2A054C62C5DE}" type="sibTrans" cxnId="{D58BEB41-BA24-44BA-BD79-9E9D197D06A6}">
      <dgm:prSet/>
      <dgm:spPr/>
      <dgm:t>
        <a:bodyPr/>
        <a:lstStyle/>
        <a:p>
          <a:endParaRPr lang="en-GB"/>
        </a:p>
      </dgm:t>
    </dgm:pt>
    <dgm:pt modelId="{014F093D-830D-442E-81FE-9153677CA0C4}">
      <dgm:prSet/>
      <dgm:spPr>
        <a:solidFill>
          <a:srgbClr val="333399"/>
        </a:solidFill>
      </dgm:spPr>
      <dgm:t>
        <a:bodyPr/>
        <a:lstStyle/>
        <a:p>
          <a:pPr rtl="0"/>
          <a:r>
            <a:rPr lang="fr-BE" b="1" dirty="0" smtClean="0"/>
            <a:t>5 Budget </a:t>
          </a:r>
          <a:r>
            <a:rPr lang="fr-BE" b="1" dirty="0" err="1" smtClean="0"/>
            <a:t>Headings</a:t>
          </a:r>
          <a:r>
            <a:rPr lang="fr-BE" b="1" dirty="0" smtClean="0"/>
            <a:t> </a:t>
          </a:r>
          <a:endParaRPr lang="en-GB" dirty="0"/>
        </a:p>
      </dgm:t>
    </dgm:pt>
    <dgm:pt modelId="{A652B106-6608-496E-95E5-BAD9D6F9BE00}" type="parTrans" cxnId="{EAD53C34-9445-4053-851E-F033176AD76C}">
      <dgm:prSet/>
      <dgm:spPr/>
      <dgm:t>
        <a:bodyPr/>
        <a:lstStyle/>
        <a:p>
          <a:endParaRPr lang="en-GB"/>
        </a:p>
      </dgm:t>
    </dgm:pt>
    <dgm:pt modelId="{40B49491-120A-4DF3-A992-BC5CD054E720}" type="sibTrans" cxnId="{EAD53C34-9445-4053-851E-F033176AD76C}">
      <dgm:prSet/>
      <dgm:spPr/>
      <dgm:t>
        <a:bodyPr/>
        <a:lstStyle/>
        <a:p>
          <a:endParaRPr lang="en-GB"/>
        </a:p>
      </dgm:t>
    </dgm:pt>
    <dgm:pt modelId="{54D94AB8-F6F6-47C4-BE94-183571E10EC8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FEA46F0D-5D13-463C-83ED-6CCECEFB5E09}" type="parTrans" cxnId="{D421B62A-FE60-4F63-B035-4E807072314E}">
      <dgm:prSet/>
      <dgm:spPr/>
      <dgm:t>
        <a:bodyPr/>
        <a:lstStyle/>
        <a:p>
          <a:endParaRPr lang="en-GB"/>
        </a:p>
      </dgm:t>
    </dgm:pt>
    <dgm:pt modelId="{99A42979-8426-4B38-8DD7-5B0FB396AA72}" type="sibTrans" cxnId="{D421B62A-FE60-4F63-B035-4E807072314E}">
      <dgm:prSet/>
      <dgm:spPr/>
      <dgm:t>
        <a:bodyPr/>
        <a:lstStyle/>
        <a:p>
          <a:endParaRPr lang="en-GB"/>
        </a:p>
      </dgm:t>
    </dgm:pt>
    <dgm:pt modelId="{79EBC6F7-8008-4BAA-BFE7-C5A196782C87}">
      <dgm:prSet/>
      <dgm:spPr>
        <a:solidFill>
          <a:srgbClr val="333399"/>
        </a:solidFill>
      </dgm:spPr>
      <dgm:t>
        <a:bodyPr/>
        <a:lstStyle/>
        <a:p>
          <a:pPr rtl="0"/>
          <a:r>
            <a:rPr lang="fr-BE" b="1" dirty="0" smtClean="0"/>
            <a:t>Real </a:t>
          </a:r>
          <a:r>
            <a:rPr lang="fr-BE" b="1" dirty="0" err="1" smtClean="0"/>
            <a:t>Costs</a:t>
          </a:r>
          <a:r>
            <a:rPr lang="fr-BE" b="1" dirty="0" smtClean="0"/>
            <a:t> and Unit </a:t>
          </a:r>
          <a:r>
            <a:rPr lang="fr-BE" b="1" dirty="0" err="1" smtClean="0"/>
            <a:t>Costs</a:t>
          </a:r>
          <a:endParaRPr lang="en-GB" b="1" dirty="0"/>
        </a:p>
      </dgm:t>
    </dgm:pt>
    <dgm:pt modelId="{2C485B1E-EA63-4CAE-A06F-73577995BE00}" type="parTrans" cxnId="{2D377B76-B1A7-493E-9F29-318FD92DFB80}">
      <dgm:prSet/>
      <dgm:spPr/>
      <dgm:t>
        <a:bodyPr/>
        <a:lstStyle/>
        <a:p>
          <a:endParaRPr lang="en-GB"/>
        </a:p>
      </dgm:t>
    </dgm:pt>
    <dgm:pt modelId="{75341AAB-6E74-49EA-9FEC-68F3F7554BE2}" type="sibTrans" cxnId="{2D377B76-B1A7-493E-9F29-318FD92DFB80}">
      <dgm:prSet/>
      <dgm:spPr/>
      <dgm:t>
        <a:bodyPr/>
        <a:lstStyle/>
        <a:p>
          <a:endParaRPr lang="en-GB"/>
        </a:p>
      </dgm:t>
    </dgm:pt>
    <dgm:pt modelId="{638F2A81-02B1-4297-8EB8-3AFFCFC7AE94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FB68ED8F-827B-4E4D-8E8C-A4A38CD1078D}" type="parTrans" cxnId="{A8F19A00-52F1-47CF-BBBA-3D9405098539}">
      <dgm:prSet/>
      <dgm:spPr/>
      <dgm:t>
        <a:bodyPr/>
        <a:lstStyle/>
        <a:p>
          <a:endParaRPr lang="en-GB"/>
        </a:p>
      </dgm:t>
    </dgm:pt>
    <dgm:pt modelId="{C0FEB0BA-E71A-4ADC-8C42-00901457B2AA}" type="sibTrans" cxnId="{A8F19A00-52F1-47CF-BBBA-3D9405098539}">
      <dgm:prSet/>
      <dgm:spPr/>
      <dgm:t>
        <a:bodyPr/>
        <a:lstStyle/>
        <a:p>
          <a:endParaRPr lang="en-GB"/>
        </a:p>
      </dgm:t>
    </dgm:pt>
    <dgm:pt modelId="{F0F39CFE-B1BB-488F-A9EA-150537C17633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C6B5088E-E54B-4902-90A7-DE6A14D0FE3A}" type="parTrans" cxnId="{AA36486D-6195-4668-B2C2-723757E93106}">
      <dgm:prSet/>
      <dgm:spPr/>
      <dgm:t>
        <a:bodyPr/>
        <a:lstStyle/>
        <a:p>
          <a:endParaRPr lang="en-GB"/>
        </a:p>
      </dgm:t>
    </dgm:pt>
    <dgm:pt modelId="{D0FB7405-26F6-43C4-8491-ECAC10F09E00}" type="sibTrans" cxnId="{AA36486D-6195-4668-B2C2-723757E93106}">
      <dgm:prSet/>
      <dgm:spPr/>
      <dgm:t>
        <a:bodyPr/>
        <a:lstStyle/>
        <a:p>
          <a:endParaRPr lang="en-GB"/>
        </a:p>
      </dgm:t>
    </dgm:pt>
    <dgm:pt modelId="{1E6A18E5-89FE-4D95-A4DE-85B2FEED1771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EE79F9F5-FF93-441C-A371-FACC495C8BBA}" type="parTrans" cxnId="{6CA416E0-FAD9-4560-93B4-C1E472852043}">
      <dgm:prSet/>
      <dgm:spPr/>
      <dgm:t>
        <a:bodyPr/>
        <a:lstStyle/>
        <a:p>
          <a:endParaRPr lang="en-GB"/>
        </a:p>
      </dgm:t>
    </dgm:pt>
    <dgm:pt modelId="{CBC4EDF5-D9FB-4F57-AA97-0414CCB7589A}" type="sibTrans" cxnId="{6CA416E0-FAD9-4560-93B4-C1E472852043}">
      <dgm:prSet/>
      <dgm:spPr/>
      <dgm:t>
        <a:bodyPr/>
        <a:lstStyle/>
        <a:p>
          <a:endParaRPr lang="en-GB"/>
        </a:p>
      </dgm:t>
    </dgm:pt>
    <dgm:pt modelId="{55A67F3F-17E7-4FDF-ACAD-F0A8A22718CE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9D5FE23F-41CF-4A23-9178-75AF65FA443B}" type="parTrans" cxnId="{3D33F270-D0D0-45D2-83C6-6A6FF578A93E}">
      <dgm:prSet/>
      <dgm:spPr/>
      <dgm:t>
        <a:bodyPr/>
        <a:lstStyle/>
        <a:p>
          <a:endParaRPr lang="en-GB"/>
        </a:p>
      </dgm:t>
    </dgm:pt>
    <dgm:pt modelId="{AA5FC082-A5CF-4DC6-B760-BCD0EEFFC560}" type="sibTrans" cxnId="{3D33F270-D0D0-45D2-83C6-6A6FF578A93E}">
      <dgm:prSet/>
      <dgm:spPr/>
      <dgm:t>
        <a:bodyPr/>
        <a:lstStyle/>
        <a:p>
          <a:endParaRPr lang="en-GB"/>
        </a:p>
      </dgm:t>
    </dgm:pt>
    <dgm:pt modelId="{1E4313FA-B4FF-4175-BEB3-400689FBB889}" type="pres">
      <dgm:prSet presAssocID="{1F3650CA-C50E-4EB5-8163-F30D642AFC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3D7003-DB05-4388-A6FA-DD425CDB033A}" type="pres">
      <dgm:prSet presAssocID="{1F3650CA-C50E-4EB5-8163-F30D642AFCC8}" presName="diamond" presStyleLbl="bgShp" presStyleIdx="0" presStyleCnt="1"/>
      <dgm:spPr/>
      <dgm:t>
        <a:bodyPr/>
        <a:lstStyle/>
        <a:p>
          <a:endParaRPr lang="en-GB"/>
        </a:p>
      </dgm:t>
    </dgm:pt>
    <dgm:pt modelId="{51464276-65C9-4D39-890C-DCE148A3BA43}" type="pres">
      <dgm:prSet presAssocID="{1F3650CA-C50E-4EB5-8163-F30D642AFCC8}" presName="quad1" presStyleLbl="node1" presStyleIdx="0" presStyleCnt="4" custScaleX="169352" custLinFactNeighborX="-51518" custLinFactNeighborY="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816C71-7271-4F4C-9FE2-B1ACC3FCD944}" type="pres">
      <dgm:prSet presAssocID="{1F3650CA-C50E-4EB5-8163-F30D642AFCC8}" presName="quad2" presStyleLbl="node1" presStyleIdx="1" presStyleCnt="4" custScaleX="218582" custLinFactNeighborX="39893" custLinFactNeighborY="6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C151E-542A-4A7E-A6E3-140FC1CA884B}" type="pres">
      <dgm:prSet presAssocID="{1F3650CA-C50E-4EB5-8163-F30D642AFCC8}" presName="quad3" presStyleLbl="node1" presStyleIdx="2" presStyleCnt="4" custScaleX="170535" custLinFactNeighborX="-50088" custLinFactNeighborY="-2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33A4B4-800E-47FB-92D9-A49BDFCFE3C8}" type="pres">
      <dgm:prSet presAssocID="{1F3650CA-C50E-4EB5-8163-F30D642AFCC8}" presName="quad4" presStyleLbl="node1" presStyleIdx="3" presStyleCnt="4" custScaleX="300068" custLinFactNeighborX="82020" custLinFactNeighborY="-2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F19A00-52F1-47CF-BBBA-3D9405098539}" srcId="{1F3650CA-C50E-4EB5-8163-F30D642AFCC8}" destId="{638F2A81-02B1-4297-8EB8-3AFFCFC7AE94}" srcOrd="5" destOrd="0" parTransId="{FB68ED8F-827B-4E4D-8E8C-A4A38CD1078D}" sibTransId="{C0FEB0BA-E71A-4ADC-8C42-00901457B2AA}"/>
    <dgm:cxn modelId="{E5720387-14C9-49C8-B3A0-3B0BBA3CF5D7}" type="presOf" srcId="{79EBC6F7-8008-4BAA-BFE7-C5A196782C87}" destId="{AD1C151E-542A-4A7E-A6E3-140FC1CA884B}" srcOrd="0" destOrd="0" presId="urn:microsoft.com/office/officeart/2005/8/layout/matrix3"/>
    <dgm:cxn modelId="{D421B62A-FE60-4F63-B035-4E807072314E}" srcId="{1F3650CA-C50E-4EB5-8163-F30D642AFCC8}" destId="{54D94AB8-F6F6-47C4-BE94-183571E10EC8}" srcOrd="4" destOrd="0" parTransId="{FEA46F0D-5D13-463C-83ED-6CCECEFB5E09}" sibTransId="{99A42979-8426-4B38-8DD7-5B0FB396AA72}"/>
    <dgm:cxn modelId="{54B98F35-1622-440F-A071-7DD9D4068279}" type="presOf" srcId="{1F3650CA-C50E-4EB5-8163-F30D642AFCC8}" destId="{1E4313FA-B4FF-4175-BEB3-400689FBB889}" srcOrd="0" destOrd="0" presId="urn:microsoft.com/office/officeart/2005/8/layout/matrix3"/>
    <dgm:cxn modelId="{6CA416E0-FAD9-4560-93B4-C1E472852043}" srcId="{1F3650CA-C50E-4EB5-8163-F30D642AFCC8}" destId="{1E6A18E5-89FE-4D95-A4DE-85B2FEED1771}" srcOrd="7" destOrd="0" parTransId="{EE79F9F5-FF93-441C-A371-FACC495C8BBA}" sibTransId="{CBC4EDF5-D9FB-4F57-AA97-0414CCB7589A}"/>
    <dgm:cxn modelId="{F53C99C2-8869-4C9B-950A-DC21F36E4E63}" type="presOf" srcId="{1C2C7DC9-6F88-40F2-B574-C9C0B1D283C5}" destId="{51464276-65C9-4D39-890C-DCE148A3BA43}" srcOrd="0" destOrd="0" presId="urn:microsoft.com/office/officeart/2005/8/layout/matrix3"/>
    <dgm:cxn modelId="{28C7A8B5-F6FA-40A0-9740-888CD4EBB0DB}" type="presOf" srcId="{744B1704-E261-4EB4-9D44-CE4B489410FD}" destId="{16816C71-7271-4F4C-9FE2-B1ACC3FCD944}" srcOrd="0" destOrd="0" presId="urn:microsoft.com/office/officeart/2005/8/layout/matrix3"/>
    <dgm:cxn modelId="{AA36486D-6195-4668-B2C2-723757E93106}" srcId="{1F3650CA-C50E-4EB5-8163-F30D642AFCC8}" destId="{F0F39CFE-B1BB-488F-A9EA-150537C17633}" srcOrd="6" destOrd="0" parTransId="{C6B5088E-E54B-4902-90A7-DE6A14D0FE3A}" sibTransId="{D0FB7405-26F6-43C4-8491-ECAC10F09E00}"/>
    <dgm:cxn modelId="{EAD53C34-9445-4053-851E-F033176AD76C}" srcId="{1F3650CA-C50E-4EB5-8163-F30D642AFCC8}" destId="{014F093D-830D-442E-81FE-9153677CA0C4}" srcOrd="3" destOrd="0" parTransId="{A652B106-6608-496E-95E5-BAD9D6F9BE00}" sibTransId="{40B49491-120A-4DF3-A992-BC5CD054E720}"/>
    <dgm:cxn modelId="{3D33F270-D0D0-45D2-83C6-6A6FF578A93E}" srcId="{1F3650CA-C50E-4EB5-8163-F30D642AFCC8}" destId="{55A67F3F-17E7-4FDF-ACAD-F0A8A22718CE}" srcOrd="8" destOrd="0" parTransId="{9D5FE23F-41CF-4A23-9178-75AF65FA443B}" sibTransId="{AA5FC082-A5CF-4DC6-B760-BCD0EEFFC560}"/>
    <dgm:cxn modelId="{983DBE89-962C-4866-988B-79D18FE78CD5}" srcId="{1F3650CA-C50E-4EB5-8163-F30D642AFCC8}" destId="{1C2C7DC9-6F88-40F2-B574-C9C0B1D283C5}" srcOrd="0" destOrd="0" parTransId="{A18094E0-E28F-465D-9CB7-F60F13856DAE}" sibTransId="{A441C881-C5E5-45E1-8BAE-15F5FA396820}"/>
    <dgm:cxn modelId="{2D377B76-B1A7-493E-9F29-318FD92DFB80}" srcId="{1F3650CA-C50E-4EB5-8163-F30D642AFCC8}" destId="{79EBC6F7-8008-4BAA-BFE7-C5A196782C87}" srcOrd="2" destOrd="0" parTransId="{2C485B1E-EA63-4CAE-A06F-73577995BE00}" sibTransId="{75341AAB-6E74-49EA-9FEC-68F3F7554BE2}"/>
    <dgm:cxn modelId="{F42309BC-B7F9-401D-B02E-40F7FD751D51}" type="presOf" srcId="{014F093D-830D-442E-81FE-9153677CA0C4}" destId="{D133A4B4-800E-47FB-92D9-A49BDFCFE3C8}" srcOrd="0" destOrd="0" presId="urn:microsoft.com/office/officeart/2005/8/layout/matrix3"/>
    <dgm:cxn modelId="{D58BEB41-BA24-44BA-BD79-9E9D197D06A6}" srcId="{1F3650CA-C50E-4EB5-8163-F30D642AFCC8}" destId="{744B1704-E261-4EB4-9D44-CE4B489410FD}" srcOrd="1" destOrd="0" parTransId="{B2A0A29F-9FFD-48C1-9422-F011D9E6832B}" sibTransId="{C97A1874-56BA-4D23-8812-2A054C62C5DE}"/>
    <dgm:cxn modelId="{9803FB59-CD74-45BE-A772-4BA470033A47}" type="presParOf" srcId="{1E4313FA-B4FF-4175-BEB3-400689FBB889}" destId="{493D7003-DB05-4388-A6FA-DD425CDB033A}" srcOrd="0" destOrd="0" presId="urn:microsoft.com/office/officeart/2005/8/layout/matrix3"/>
    <dgm:cxn modelId="{0A0EFCF2-44A9-453C-9737-4C40EBBF74FD}" type="presParOf" srcId="{1E4313FA-B4FF-4175-BEB3-400689FBB889}" destId="{51464276-65C9-4D39-890C-DCE148A3BA43}" srcOrd="1" destOrd="0" presId="urn:microsoft.com/office/officeart/2005/8/layout/matrix3"/>
    <dgm:cxn modelId="{326667E1-2A69-4114-8079-396D6D427458}" type="presParOf" srcId="{1E4313FA-B4FF-4175-BEB3-400689FBB889}" destId="{16816C71-7271-4F4C-9FE2-B1ACC3FCD944}" srcOrd="2" destOrd="0" presId="urn:microsoft.com/office/officeart/2005/8/layout/matrix3"/>
    <dgm:cxn modelId="{5A4066F0-275F-4549-89CD-31EBB149D871}" type="presParOf" srcId="{1E4313FA-B4FF-4175-BEB3-400689FBB889}" destId="{AD1C151E-542A-4A7E-A6E3-140FC1CA884B}" srcOrd="3" destOrd="0" presId="urn:microsoft.com/office/officeart/2005/8/layout/matrix3"/>
    <dgm:cxn modelId="{B65EAA37-488C-4941-92CA-AF0D42F46F13}" type="presParOf" srcId="{1E4313FA-B4FF-4175-BEB3-400689FBB889}" destId="{D133A4B4-800E-47FB-92D9-A49BDFCFE3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CAC355-45E3-4D19-AB16-AD678EAF5D2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87EA81-0C3F-4108-BB43-9E72C8E2BF6B}">
      <dgm:prSet/>
      <dgm:spPr/>
      <dgm:t>
        <a:bodyPr/>
        <a:lstStyle/>
        <a:p>
          <a:pPr rtl="0"/>
          <a:r>
            <a:rPr lang="fr-BE" b="1" dirty="0" smtClean="0"/>
            <a:t>Relevance</a:t>
          </a:r>
        </a:p>
        <a:p>
          <a:pPr rtl="0"/>
          <a:r>
            <a:rPr lang="fr-BE" dirty="0" smtClean="0"/>
            <a:t> (30 points)</a:t>
          </a:r>
          <a:endParaRPr lang="en-GB" dirty="0"/>
        </a:p>
      </dgm:t>
    </dgm:pt>
    <dgm:pt modelId="{D577F843-D81A-4324-8F98-C580A2169994}" type="parTrans" cxnId="{5C23B2D2-5C9A-4648-97C1-8C579F7808B5}">
      <dgm:prSet/>
      <dgm:spPr/>
      <dgm:t>
        <a:bodyPr/>
        <a:lstStyle/>
        <a:p>
          <a:endParaRPr lang="en-GB"/>
        </a:p>
      </dgm:t>
    </dgm:pt>
    <dgm:pt modelId="{444DF55D-16CD-4D04-841E-D6A09DDEF7A9}" type="sibTrans" cxnId="{5C23B2D2-5C9A-4648-97C1-8C579F7808B5}">
      <dgm:prSet/>
      <dgm:spPr/>
      <dgm:t>
        <a:bodyPr/>
        <a:lstStyle/>
        <a:p>
          <a:endParaRPr lang="en-GB"/>
        </a:p>
      </dgm:t>
    </dgm:pt>
    <dgm:pt modelId="{153201CA-7453-4B87-85F5-ABF162A2535A}">
      <dgm:prSet/>
      <dgm:spPr/>
      <dgm:t>
        <a:bodyPr/>
        <a:lstStyle/>
        <a:p>
          <a:pPr rtl="0"/>
          <a:endParaRPr lang="en-GB" b="1" noProof="0" dirty="0" smtClean="0"/>
        </a:p>
        <a:p>
          <a:pPr rtl="0"/>
          <a:r>
            <a:rPr lang="en-GB" b="1" noProof="0" dirty="0" smtClean="0"/>
            <a:t>Quality of </a:t>
          </a:r>
        </a:p>
        <a:p>
          <a:pPr rtl="0"/>
          <a:r>
            <a:rPr lang="en-GB" b="1" noProof="0" dirty="0" smtClean="0"/>
            <a:t>Design + Implementation </a:t>
          </a:r>
        </a:p>
        <a:p>
          <a:pPr rtl="0"/>
          <a:r>
            <a:rPr lang="en-GB" noProof="0" dirty="0" smtClean="0"/>
            <a:t>(30 points)</a:t>
          </a:r>
          <a:endParaRPr lang="en-GB" noProof="0" dirty="0"/>
        </a:p>
      </dgm:t>
    </dgm:pt>
    <dgm:pt modelId="{03F85039-0571-4275-B7BD-1FA193BF25A9}" type="parTrans" cxnId="{1423D5D7-A579-4CFC-ACDE-82DDF19622DB}">
      <dgm:prSet/>
      <dgm:spPr/>
      <dgm:t>
        <a:bodyPr/>
        <a:lstStyle/>
        <a:p>
          <a:endParaRPr lang="en-GB"/>
        </a:p>
      </dgm:t>
    </dgm:pt>
    <dgm:pt modelId="{35370A94-A35F-4A9E-A9C3-590A27CED7CC}" type="sibTrans" cxnId="{1423D5D7-A579-4CFC-ACDE-82DDF19622DB}">
      <dgm:prSet/>
      <dgm:spPr/>
      <dgm:t>
        <a:bodyPr/>
        <a:lstStyle/>
        <a:p>
          <a:endParaRPr lang="en-GB"/>
        </a:p>
      </dgm:t>
    </dgm:pt>
    <dgm:pt modelId="{0365D5F8-34F9-4063-B6CD-B1321B729535}">
      <dgm:prSet/>
      <dgm:spPr/>
      <dgm:t>
        <a:bodyPr/>
        <a:lstStyle/>
        <a:p>
          <a:pPr rtl="0"/>
          <a:endParaRPr lang="en-GB" b="1" noProof="0" dirty="0" smtClean="0"/>
        </a:p>
        <a:p>
          <a:pPr rtl="0"/>
          <a:endParaRPr lang="en-GB" b="1" noProof="0" dirty="0" smtClean="0"/>
        </a:p>
        <a:p>
          <a:pPr rtl="0"/>
          <a:r>
            <a:rPr lang="en-GB" b="1" noProof="0" dirty="0" smtClean="0"/>
            <a:t>Quality of </a:t>
          </a:r>
        </a:p>
        <a:p>
          <a:pPr rtl="0"/>
          <a:r>
            <a:rPr lang="en-GB" b="1" noProof="0" dirty="0" smtClean="0"/>
            <a:t>Team + Cooperation</a:t>
          </a:r>
          <a:r>
            <a:rPr lang="en-GB" noProof="0" dirty="0" smtClean="0"/>
            <a:t> arrangements</a:t>
          </a:r>
        </a:p>
        <a:p>
          <a:pPr rtl="0"/>
          <a:r>
            <a:rPr lang="en-GB" noProof="0" dirty="0" smtClean="0"/>
            <a:t>(20 points)</a:t>
          </a:r>
          <a:endParaRPr lang="en-GB" noProof="0" dirty="0"/>
        </a:p>
      </dgm:t>
    </dgm:pt>
    <dgm:pt modelId="{5F2E6A47-0154-4E43-B115-6F8CF1013F23}" type="parTrans" cxnId="{4B954B16-93CD-42F9-9FB7-C5A4871C1332}">
      <dgm:prSet/>
      <dgm:spPr/>
      <dgm:t>
        <a:bodyPr/>
        <a:lstStyle/>
        <a:p>
          <a:endParaRPr lang="en-GB"/>
        </a:p>
      </dgm:t>
    </dgm:pt>
    <dgm:pt modelId="{BF2FD2C6-20AB-4845-BFEB-DE7616AE6682}" type="sibTrans" cxnId="{4B954B16-93CD-42F9-9FB7-C5A4871C1332}">
      <dgm:prSet/>
      <dgm:spPr/>
      <dgm:t>
        <a:bodyPr/>
        <a:lstStyle/>
        <a:p>
          <a:endParaRPr lang="en-GB"/>
        </a:p>
      </dgm:t>
    </dgm:pt>
    <dgm:pt modelId="{6E8B26BB-A47B-48B8-8AF2-807C19DEB623}">
      <dgm:prSet/>
      <dgm:spPr/>
      <dgm:t>
        <a:bodyPr/>
        <a:lstStyle/>
        <a:p>
          <a:pPr rtl="0"/>
          <a:r>
            <a:rPr lang="fr-BE" b="1" dirty="0" smtClean="0"/>
            <a:t>Impact and Sustainability </a:t>
          </a:r>
        </a:p>
        <a:p>
          <a:pPr rtl="0"/>
          <a:r>
            <a:rPr lang="fr-BE" dirty="0" smtClean="0"/>
            <a:t>(20 points)</a:t>
          </a:r>
          <a:endParaRPr lang="en-GB" dirty="0"/>
        </a:p>
      </dgm:t>
    </dgm:pt>
    <dgm:pt modelId="{BE8EE00D-7260-4D55-8ED9-49DE93D58379}" type="parTrans" cxnId="{36121E97-0954-4E29-996E-2BAE4FC784AB}">
      <dgm:prSet/>
      <dgm:spPr/>
      <dgm:t>
        <a:bodyPr/>
        <a:lstStyle/>
        <a:p>
          <a:endParaRPr lang="en-GB"/>
        </a:p>
      </dgm:t>
    </dgm:pt>
    <dgm:pt modelId="{31687560-8633-427A-A3A8-A78BA2BA8844}" type="sibTrans" cxnId="{36121E97-0954-4E29-996E-2BAE4FC784AB}">
      <dgm:prSet/>
      <dgm:spPr/>
      <dgm:t>
        <a:bodyPr/>
        <a:lstStyle/>
        <a:p>
          <a:endParaRPr lang="en-GB"/>
        </a:p>
      </dgm:t>
    </dgm:pt>
    <dgm:pt modelId="{6B3D7F99-9982-4489-894E-96656EC28A9E}" type="pres">
      <dgm:prSet presAssocID="{5ACAC355-45E3-4D19-AB16-AD678EAF5D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773B17-A6FE-4EE6-83D9-2A9AF9324069}" type="pres">
      <dgm:prSet presAssocID="{F687EA81-0C3F-4108-BB43-9E72C8E2BF6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82C62B-21A5-4D88-B2DE-58C7F1EF034D}" type="pres">
      <dgm:prSet presAssocID="{444DF55D-16CD-4D04-841E-D6A09DDEF7A9}" presName="space" presStyleCnt="0"/>
      <dgm:spPr/>
    </dgm:pt>
    <dgm:pt modelId="{53868B51-589E-4C37-86EA-0A00562E1790}" type="pres">
      <dgm:prSet presAssocID="{153201CA-7453-4B87-85F5-ABF162A2535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EE020C-3BDA-4889-B70D-8B4C37E32643}" type="pres">
      <dgm:prSet presAssocID="{35370A94-A35F-4A9E-A9C3-590A27CED7CC}" presName="space" presStyleCnt="0"/>
      <dgm:spPr/>
    </dgm:pt>
    <dgm:pt modelId="{1F90D968-AC7D-4433-ADB8-F622EFE4A075}" type="pres">
      <dgm:prSet presAssocID="{0365D5F8-34F9-4063-B6CD-B1321B72953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FF1B9-7129-4CF6-B234-3141F7F46CD9}" type="pres">
      <dgm:prSet presAssocID="{BF2FD2C6-20AB-4845-BFEB-DE7616AE6682}" presName="space" presStyleCnt="0"/>
      <dgm:spPr/>
    </dgm:pt>
    <dgm:pt modelId="{B4EF08F0-560B-4B56-AB85-4E36D9468800}" type="pres">
      <dgm:prSet presAssocID="{6E8B26BB-A47B-48B8-8AF2-807C19DEB623}" presName="Name5" presStyleLbl="vennNode1" presStyleIdx="3" presStyleCnt="4" custLinFactNeighborX="-64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954B16-93CD-42F9-9FB7-C5A4871C1332}" srcId="{5ACAC355-45E3-4D19-AB16-AD678EAF5D22}" destId="{0365D5F8-34F9-4063-B6CD-B1321B729535}" srcOrd="2" destOrd="0" parTransId="{5F2E6A47-0154-4E43-B115-6F8CF1013F23}" sibTransId="{BF2FD2C6-20AB-4845-BFEB-DE7616AE6682}"/>
    <dgm:cxn modelId="{5C23B2D2-5C9A-4648-97C1-8C579F7808B5}" srcId="{5ACAC355-45E3-4D19-AB16-AD678EAF5D22}" destId="{F687EA81-0C3F-4108-BB43-9E72C8E2BF6B}" srcOrd="0" destOrd="0" parTransId="{D577F843-D81A-4324-8F98-C580A2169994}" sibTransId="{444DF55D-16CD-4D04-841E-D6A09DDEF7A9}"/>
    <dgm:cxn modelId="{8900A8E2-3049-4362-BA67-4C701C4CA0A3}" type="presOf" srcId="{153201CA-7453-4B87-85F5-ABF162A2535A}" destId="{53868B51-589E-4C37-86EA-0A00562E1790}" srcOrd="0" destOrd="0" presId="urn:microsoft.com/office/officeart/2005/8/layout/venn3"/>
    <dgm:cxn modelId="{574883AC-1622-46BA-B7B4-43C25F29D876}" type="presOf" srcId="{F687EA81-0C3F-4108-BB43-9E72C8E2BF6B}" destId="{3C773B17-A6FE-4EE6-83D9-2A9AF9324069}" srcOrd="0" destOrd="0" presId="urn:microsoft.com/office/officeart/2005/8/layout/venn3"/>
    <dgm:cxn modelId="{ACA009F7-548E-476B-B0A4-670E9927FF83}" type="presOf" srcId="{0365D5F8-34F9-4063-B6CD-B1321B729535}" destId="{1F90D968-AC7D-4433-ADB8-F622EFE4A075}" srcOrd="0" destOrd="0" presId="urn:microsoft.com/office/officeart/2005/8/layout/venn3"/>
    <dgm:cxn modelId="{1423D5D7-A579-4CFC-ACDE-82DDF19622DB}" srcId="{5ACAC355-45E3-4D19-AB16-AD678EAF5D22}" destId="{153201CA-7453-4B87-85F5-ABF162A2535A}" srcOrd="1" destOrd="0" parTransId="{03F85039-0571-4275-B7BD-1FA193BF25A9}" sibTransId="{35370A94-A35F-4A9E-A9C3-590A27CED7CC}"/>
    <dgm:cxn modelId="{36121E97-0954-4E29-996E-2BAE4FC784AB}" srcId="{5ACAC355-45E3-4D19-AB16-AD678EAF5D22}" destId="{6E8B26BB-A47B-48B8-8AF2-807C19DEB623}" srcOrd="3" destOrd="0" parTransId="{BE8EE00D-7260-4D55-8ED9-49DE93D58379}" sibTransId="{31687560-8633-427A-A3A8-A78BA2BA8844}"/>
    <dgm:cxn modelId="{1F738834-4698-4520-B5B0-7270FD170E22}" type="presOf" srcId="{5ACAC355-45E3-4D19-AB16-AD678EAF5D22}" destId="{6B3D7F99-9982-4489-894E-96656EC28A9E}" srcOrd="0" destOrd="0" presId="urn:microsoft.com/office/officeart/2005/8/layout/venn3"/>
    <dgm:cxn modelId="{A4F21C02-E600-4AC4-8B85-C44A1582D8E1}" type="presOf" srcId="{6E8B26BB-A47B-48B8-8AF2-807C19DEB623}" destId="{B4EF08F0-560B-4B56-AB85-4E36D9468800}" srcOrd="0" destOrd="0" presId="urn:microsoft.com/office/officeart/2005/8/layout/venn3"/>
    <dgm:cxn modelId="{CE39130A-7F26-4844-AB83-B954393405EF}" type="presParOf" srcId="{6B3D7F99-9982-4489-894E-96656EC28A9E}" destId="{3C773B17-A6FE-4EE6-83D9-2A9AF9324069}" srcOrd="0" destOrd="0" presId="urn:microsoft.com/office/officeart/2005/8/layout/venn3"/>
    <dgm:cxn modelId="{C0E49B25-5A09-4B15-A3F3-839B92012ABA}" type="presParOf" srcId="{6B3D7F99-9982-4489-894E-96656EC28A9E}" destId="{5382C62B-21A5-4D88-B2DE-58C7F1EF034D}" srcOrd="1" destOrd="0" presId="urn:microsoft.com/office/officeart/2005/8/layout/venn3"/>
    <dgm:cxn modelId="{41E5AD63-3901-44D0-BC25-61CDFB5F9E04}" type="presParOf" srcId="{6B3D7F99-9982-4489-894E-96656EC28A9E}" destId="{53868B51-589E-4C37-86EA-0A00562E1790}" srcOrd="2" destOrd="0" presId="urn:microsoft.com/office/officeart/2005/8/layout/venn3"/>
    <dgm:cxn modelId="{5F6FF2BC-2002-415A-AAFE-91D40E5B304A}" type="presParOf" srcId="{6B3D7F99-9982-4489-894E-96656EC28A9E}" destId="{63EE020C-3BDA-4889-B70D-8B4C37E32643}" srcOrd="3" destOrd="0" presId="urn:microsoft.com/office/officeart/2005/8/layout/venn3"/>
    <dgm:cxn modelId="{EDD025E3-6885-4328-9900-940AFA5D72A0}" type="presParOf" srcId="{6B3D7F99-9982-4489-894E-96656EC28A9E}" destId="{1F90D968-AC7D-4433-ADB8-F622EFE4A075}" srcOrd="4" destOrd="0" presId="urn:microsoft.com/office/officeart/2005/8/layout/venn3"/>
    <dgm:cxn modelId="{C70E07AA-A3FB-494E-88D0-2530EFD8EACB}" type="presParOf" srcId="{6B3D7F99-9982-4489-894E-96656EC28A9E}" destId="{0FBFF1B9-7129-4CF6-B234-3141F7F46CD9}" srcOrd="5" destOrd="0" presId="urn:microsoft.com/office/officeart/2005/8/layout/venn3"/>
    <dgm:cxn modelId="{10F643A0-76DF-4DC5-869C-6F8147AA47DA}" type="presParOf" srcId="{6B3D7F99-9982-4489-894E-96656EC28A9E}" destId="{B4EF08F0-560B-4B56-AB85-4E36D946880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13F8E-092E-48DD-8D6E-144A87803A45}">
      <dsp:nvSpPr>
        <dsp:cNvPr id="0" name=""/>
        <dsp:cNvSpPr/>
      </dsp:nvSpPr>
      <dsp:spPr>
        <a:xfrm>
          <a:off x="1610370" y="0"/>
          <a:ext cx="1610370" cy="1504396"/>
        </a:xfrm>
        <a:prstGeom prst="trapezoid">
          <a:avLst>
            <a:gd name="adj" fmla="val 53522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GB" sz="20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GB" sz="20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GB" sz="2000" b="1" kern="1200" dirty="0" smtClean="0"/>
            <a:t>Systems</a:t>
          </a:r>
          <a:endParaRPr lang="en-GB" sz="2000" b="1" kern="1200" dirty="0"/>
        </a:p>
      </dsp:txBody>
      <dsp:txXfrm>
        <a:off x="1610370" y="0"/>
        <a:ext cx="1610370" cy="1504396"/>
      </dsp:txXfrm>
    </dsp:sp>
    <dsp:sp modelId="{143BDB85-923C-44EE-8524-5F31F6928A9D}">
      <dsp:nvSpPr>
        <dsp:cNvPr id="0" name=""/>
        <dsp:cNvSpPr/>
      </dsp:nvSpPr>
      <dsp:spPr>
        <a:xfrm>
          <a:off x="805185" y="1504396"/>
          <a:ext cx="3220740" cy="1504396"/>
        </a:xfrm>
        <a:prstGeom prst="trapezoid">
          <a:avLst>
            <a:gd name="adj" fmla="val 53522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GB" sz="2000" b="1" kern="1200" dirty="0" smtClean="0"/>
            <a:t>Institutions</a:t>
          </a:r>
          <a:endParaRPr lang="en-GB" sz="2000" b="1" kern="1200" dirty="0"/>
        </a:p>
      </dsp:txBody>
      <dsp:txXfrm>
        <a:off x="1368814" y="1504396"/>
        <a:ext cx="2093481" cy="1504396"/>
      </dsp:txXfrm>
    </dsp:sp>
    <dsp:sp modelId="{0CC0FE1C-2AA9-4B3A-B0FA-65F3F488EDF8}">
      <dsp:nvSpPr>
        <dsp:cNvPr id="0" name=""/>
        <dsp:cNvSpPr/>
      </dsp:nvSpPr>
      <dsp:spPr>
        <a:xfrm>
          <a:off x="0" y="3008792"/>
          <a:ext cx="4831110" cy="1504396"/>
        </a:xfrm>
        <a:prstGeom prst="trapezoid">
          <a:avLst>
            <a:gd name="adj" fmla="val 53522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Individuals</a:t>
          </a:r>
          <a:endParaRPr lang="en-GB" sz="2000" b="1" kern="1200" dirty="0"/>
        </a:p>
      </dsp:txBody>
      <dsp:txXfrm>
        <a:off x="845444" y="3008792"/>
        <a:ext cx="3140222" cy="1504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4B8E9-D6F4-4946-9B0A-AE7AA7C70DA6}">
      <dsp:nvSpPr>
        <dsp:cNvPr id="0" name=""/>
        <dsp:cNvSpPr/>
      </dsp:nvSpPr>
      <dsp:spPr>
        <a:xfrm rot="5400000">
          <a:off x="4824040" y="-392790"/>
          <a:ext cx="1609410" cy="239500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Modernisation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institutions and </a:t>
          </a:r>
          <a:r>
            <a:rPr lang="fr-BE" sz="1400" b="1" kern="1200" dirty="0" err="1" smtClean="0"/>
            <a:t>systems</a:t>
          </a:r>
          <a:endParaRPr lang="en-GB" sz="1400" b="1" kern="1200" dirty="0"/>
        </a:p>
      </dsp:txBody>
      <dsp:txXfrm rot="-5400000">
        <a:off x="4830410" y="268243"/>
        <a:ext cx="1596670" cy="1072940"/>
      </dsp:txXfrm>
    </dsp:sp>
    <dsp:sp modelId="{2E2BB226-CE57-4748-AAF0-8501FEBD3793}">
      <dsp:nvSpPr>
        <dsp:cNvPr id="0" name=""/>
        <dsp:cNvSpPr/>
      </dsp:nvSpPr>
      <dsp:spPr>
        <a:xfrm>
          <a:off x="5418836" y="325574"/>
          <a:ext cx="1796102" cy="965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40B4E-82C4-4597-BB94-B1BA3CD730DC}">
      <dsp:nvSpPr>
        <dsp:cNvPr id="0" name=""/>
        <dsp:cNvSpPr/>
      </dsp:nvSpPr>
      <dsp:spPr>
        <a:xfrm rot="5400000">
          <a:off x="2359347" y="-368102"/>
          <a:ext cx="1609410" cy="235300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err="1" smtClean="0"/>
            <a:t>Regional</a:t>
          </a:r>
          <a:r>
            <a:rPr lang="fr-BE" sz="1600" b="1" kern="1200" dirty="0" smtClean="0"/>
            <a:t> </a:t>
          </a:r>
          <a:r>
            <a:rPr lang="fr-BE" sz="1600" b="1" kern="1200" dirty="0" err="1" smtClean="0"/>
            <a:t>integration</a:t>
          </a:r>
          <a:endParaRPr lang="en-GB" sz="1600" b="1" kern="1200" dirty="0"/>
        </a:p>
      </dsp:txBody>
      <dsp:txXfrm rot="-5400000">
        <a:off x="2379719" y="271928"/>
        <a:ext cx="1568666" cy="1072940"/>
      </dsp:txXfrm>
    </dsp:sp>
    <dsp:sp modelId="{3FF826DF-5015-4B86-A856-917960BB7DCE}">
      <dsp:nvSpPr>
        <dsp:cNvPr id="0" name=""/>
        <dsp:cNvSpPr/>
      </dsp:nvSpPr>
      <dsp:spPr>
        <a:xfrm rot="5400000">
          <a:off x="3513298" y="1221265"/>
          <a:ext cx="1609410" cy="205877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/>
            <a:t>CBHE</a:t>
          </a:r>
          <a:endParaRPr lang="en-GB" sz="2400" b="1" kern="1200" dirty="0"/>
        </a:p>
      </dsp:txBody>
      <dsp:txXfrm rot="-5400000">
        <a:off x="3631744" y="1714184"/>
        <a:ext cx="1372519" cy="1072940"/>
      </dsp:txXfrm>
    </dsp:sp>
    <dsp:sp modelId="{CB32E247-1A27-47D8-AE49-345C6027B83B}">
      <dsp:nvSpPr>
        <dsp:cNvPr id="0" name=""/>
        <dsp:cNvSpPr/>
      </dsp:nvSpPr>
      <dsp:spPr>
        <a:xfrm>
          <a:off x="1421060" y="1691642"/>
          <a:ext cx="1738163" cy="965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1421060" y="1691642"/>
        <a:ext cx="1738163" cy="965646"/>
      </dsp:txXfrm>
    </dsp:sp>
    <dsp:sp modelId="{CD7A4A80-912D-4BF8-838F-C826093A7313}">
      <dsp:nvSpPr>
        <dsp:cNvPr id="0" name=""/>
        <dsp:cNvSpPr/>
      </dsp:nvSpPr>
      <dsp:spPr>
        <a:xfrm rot="5400000">
          <a:off x="5894751" y="942777"/>
          <a:ext cx="1609410" cy="2463377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b="1" kern="1200" dirty="0" err="1" smtClean="0"/>
            <a:t>Quality</a:t>
          </a:r>
          <a:r>
            <a:rPr lang="fr-BE" sz="1700" b="1" kern="1200" dirty="0" smtClean="0"/>
            <a:t> of HE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5878331" y="1637995"/>
        <a:ext cx="1642251" cy="1072940"/>
      </dsp:txXfrm>
    </dsp:sp>
    <dsp:sp modelId="{2237040A-3EB4-42A4-ADA1-98890D6802D2}">
      <dsp:nvSpPr>
        <dsp:cNvPr id="0" name=""/>
        <dsp:cNvSpPr/>
      </dsp:nvSpPr>
      <dsp:spPr>
        <a:xfrm rot="5400000">
          <a:off x="5002900" y="2280580"/>
          <a:ext cx="1609410" cy="25453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Management   </a:t>
          </a:r>
          <a:r>
            <a:rPr lang="fr-BE" sz="1600" b="1" kern="1200" dirty="0" err="1" smtClean="0"/>
            <a:t>governance</a:t>
          </a:r>
          <a:endParaRPr lang="en-GB" sz="1600" b="1" kern="1200" dirty="0"/>
        </a:p>
      </dsp:txBody>
      <dsp:txXfrm rot="-5400000">
        <a:off x="4959171" y="3016761"/>
        <a:ext cx="1696868" cy="1072940"/>
      </dsp:txXfrm>
    </dsp:sp>
    <dsp:sp modelId="{568D9E6A-2E76-4EB4-96DE-D36C840A050A}">
      <dsp:nvSpPr>
        <dsp:cNvPr id="0" name=""/>
        <dsp:cNvSpPr/>
      </dsp:nvSpPr>
      <dsp:spPr>
        <a:xfrm>
          <a:off x="5418836" y="3057710"/>
          <a:ext cx="1796102" cy="965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AA4E9-F905-4276-8DA6-1447FBCEF012}">
      <dsp:nvSpPr>
        <dsp:cNvPr id="0" name=""/>
        <dsp:cNvSpPr/>
      </dsp:nvSpPr>
      <dsp:spPr>
        <a:xfrm rot="5400000">
          <a:off x="2359347" y="2300527"/>
          <a:ext cx="1609410" cy="2480011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err="1" smtClean="0"/>
            <a:t>Competences</a:t>
          </a:r>
          <a:r>
            <a:rPr lang="fr-BE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err="1" smtClean="0"/>
            <a:t>Skills</a:t>
          </a:r>
          <a:endParaRPr lang="en-GB" sz="1600" b="1" kern="1200" dirty="0"/>
        </a:p>
      </dsp:txBody>
      <dsp:txXfrm rot="-5400000">
        <a:off x="2337382" y="3004062"/>
        <a:ext cx="1653341" cy="1072940"/>
      </dsp:txXfrm>
    </dsp:sp>
    <dsp:sp modelId="{C643F5C8-9C2D-43F1-AE38-77407C3F78A8}">
      <dsp:nvSpPr>
        <dsp:cNvPr id="0" name=""/>
        <dsp:cNvSpPr/>
      </dsp:nvSpPr>
      <dsp:spPr>
        <a:xfrm rot="5400000">
          <a:off x="1078765" y="1214492"/>
          <a:ext cx="1609410" cy="20270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1207791" y="1691541"/>
        <a:ext cx="1351358" cy="1072940"/>
      </dsp:txXfrm>
    </dsp:sp>
    <dsp:sp modelId="{D288E7F9-77DB-45E9-994B-6396B372E595}">
      <dsp:nvSpPr>
        <dsp:cNvPr id="0" name=""/>
        <dsp:cNvSpPr/>
      </dsp:nvSpPr>
      <dsp:spPr>
        <a:xfrm>
          <a:off x="1421060" y="4423778"/>
          <a:ext cx="1738163" cy="965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62F97-AB6F-4C68-8AF5-6A5B3ABE73AA}">
      <dsp:nvSpPr>
        <dsp:cNvPr id="0" name=""/>
        <dsp:cNvSpPr/>
      </dsp:nvSpPr>
      <dsp:spPr>
        <a:xfrm rot="5400000">
          <a:off x="1166794" y="1102408"/>
          <a:ext cx="1609410" cy="22539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/>
            <a:t>Internationalisation</a:t>
          </a:r>
          <a:endParaRPr lang="en-GB" sz="1000" b="1" kern="1200" dirty="0"/>
        </a:p>
      </dsp:txBody>
      <dsp:txXfrm rot="-5400000">
        <a:off x="1220196" y="1692893"/>
        <a:ext cx="1502606" cy="1072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12195-7DFB-4A63-8F08-593B1A878353}">
      <dsp:nvSpPr>
        <dsp:cNvPr id="0" name=""/>
        <dsp:cNvSpPr/>
      </dsp:nvSpPr>
      <dsp:spPr>
        <a:xfrm>
          <a:off x="103277" y="211657"/>
          <a:ext cx="2305994" cy="9272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333399"/>
              </a:solidFill>
            </a:rPr>
            <a:t>Joint Projects: </a:t>
          </a:r>
          <a:endParaRPr lang="en-GB" sz="2000" kern="1200" dirty="0">
            <a:solidFill>
              <a:srgbClr val="333399"/>
            </a:solidFill>
          </a:endParaRPr>
        </a:p>
      </dsp:txBody>
      <dsp:txXfrm>
        <a:off x="130437" y="238817"/>
        <a:ext cx="2251674" cy="872979"/>
      </dsp:txXfrm>
    </dsp:sp>
    <dsp:sp modelId="{6F40907C-2E42-496E-82DC-B8C85C1E3D86}">
      <dsp:nvSpPr>
        <dsp:cNvPr id="0" name=""/>
        <dsp:cNvSpPr/>
      </dsp:nvSpPr>
      <dsp:spPr>
        <a:xfrm>
          <a:off x="333877" y="1138957"/>
          <a:ext cx="140808" cy="34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63"/>
              </a:lnTo>
              <a:lnTo>
                <a:pt x="140808" y="340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B3EF6-6576-4962-87CE-B022D02FB704}">
      <dsp:nvSpPr>
        <dsp:cNvPr id="0" name=""/>
        <dsp:cNvSpPr/>
      </dsp:nvSpPr>
      <dsp:spPr>
        <a:xfrm>
          <a:off x="474685" y="1231274"/>
          <a:ext cx="2674368" cy="49669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curriculum development</a:t>
          </a:r>
          <a:endParaRPr lang="en-GB" sz="1400" b="1" kern="1200" dirty="0"/>
        </a:p>
      </dsp:txBody>
      <dsp:txXfrm>
        <a:off x="489233" y="1245822"/>
        <a:ext cx="2645272" cy="467597"/>
      </dsp:txXfrm>
    </dsp:sp>
    <dsp:sp modelId="{594F2354-E1ED-42FD-B6B5-7C058DA72016}">
      <dsp:nvSpPr>
        <dsp:cNvPr id="0" name=""/>
        <dsp:cNvSpPr/>
      </dsp:nvSpPr>
      <dsp:spPr>
        <a:xfrm>
          <a:off x="333877" y="1138957"/>
          <a:ext cx="160608" cy="1046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989"/>
              </a:lnTo>
              <a:lnTo>
                <a:pt x="160608" y="1046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5B939-D7EB-4581-A103-2BCD99A32371}">
      <dsp:nvSpPr>
        <dsp:cNvPr id="0" name=""/>
        <dsp:cNvSpPr/>
      </dsp:nvSpPr>
      <dsp:spPr>
        <a:xfrm>
          <a:off x="494485" y="1855970"/>
          <a:ext cx="2589687" cy="6599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university governance &amp; management</a:t>
          </a:r>
          <a:endParaRPr lang="en-GB" sz="1400" b="1" kern="1200" dirty="0"/>
        </a:p>
      </dsp:txBody>
      <dsp:txXfrm>
        <a:off x="513814" y="1875299"/>
        <a:ext cx="2551029" cy="621296"/>
      </dsp:txXfrm>
    </dsp:sp>
    <dsp:sp modelId="{19F69001-F697-4239-B7FD-7C9E1BDE95FF}">
      <dsp:nvSpPr>
        <dsp:cNvPr id="0" name=""/>
        <dsp:cNvSpPr/>
      </dsp:nvSpPr>
      <dsp:spPr>
        <a:xfrm>
          <a:off x="333877" y="1138957"/>
          <a:ext cx="161972" cy="2048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828"/>
              </a:lnTo>
              <a:lnTo>
                <a:pt x="161972" y="204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225AB-4406-4849-BB28-033C0C455C89}">
      <dsp:nvSpPr>
        <dsp:cNvPr id="0" name=""/>
        <dsp:cNvSpPr/>
      </dsp:nvSpPr>
      <dsp:spPr>
        <a:xfrm>
          <a:off x="495849" y="2662111"/>
          <a:ext cx="2549376" cy="10513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Links between HE </a:t>
          </a:r>
          <a:r>
            <a:rPr lang="en-GB" sz="1400" b="1" kern="1200" dirty="0" smtClean="0">
              <a:solidFill>
                <a:srgbClr val="FF0000"/>
              </a:solidFill>
            </a:rPr>
            <a:t>institutions </a:t>
          </a:r>
          <a:r>
            <a:rPr lang="en-GB" sz="1400" b="1" kern="1200" dirty="0" smtClean="0"/>
            <a:t>and the wider economic and social environment</a:t>
          </a:r>
          <a:endParaRPr lang="en-GB" sz="1400" b="1" kern="1200" dirty="0"/>
        </a:p>
      </dsp:txBody>
      <dsp:txXfrm>
        <a:off x="526642" y="2692904"/>
        <a:ext cx="2487790" cy="989762"/>
      </dsp:txXfrm>
    </dsp:sp>
    <dsp:sp modelId="{D553099B-EF14-48AC-8267-D75F08A8CBBD}">
      <dsp:nvSpPr>
        <dsp:cNvPr id="0" name=""/>
        <dsp:cNvSpPr/>
      </dsp:nvSpPr>
      <dsp:spPr>
        <a:xfrm>
          <a:off x="2297577" y="498074"/>
          <a:ext cx="1860967" cy="57542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=&gt; Impact Institutions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2314430" y="514927"/>
        <a:ext cx="1827261" cy="541714"/>
      </dsp:txXfrm>
    </dsp:sp>
    <dsp:sp modelId="{B69492F2-11C8-4B2E-A846-5A1BBF259D53}">
      <dsp:nvSpPr>
        <dsp:cNvPr id="0" name=""/>
        <dsp:cNvSpPr/>
      </dsp:nvSpPr>
      <dsp:spPr>
        <a:xfrm>
          <a:off x="4546441" y="229162"/>
          <a:ext cx="2311928" cy="104108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333399"/>
              </a:solidFill>
            </a:rPr>
            <a:t>Structural Projects</a:t>
          </a:r>
          <a:r>
            <a:rPr lang="en-GB" sz="1500" b="1" kern="1200" dirty="0" smtClean="0">
              <a:solidFill>
                <a:srgbClr val="333399"/>
              </a:solidFill>
            </a:rPr>
            <a:t>: </a:t>
          </a:r>
          <a:endParaRPr lang="en-GB" sz="1500" b="1" kern="1200" dirty="0">
            <a:solidFill>
              <a:srgbClr val="333399"/>
            </a:solidFill>
          </a:endParaRPr>
        </a:p>
      </dsp:txBody>
      <dsp:txXfrm>
        <a:off x="4576933" y="259654"/>
        <a:ext cx="2250944" cy="980097"/>
      </dsp:txXfrm>
    </dsp:sp>
    <dsp:sp modelId="{A1AB1D56-1BD8-4862-8697-9491BC20C1F4}">
      <dsp:nvSpPr>
        <dsp:cNvPr id="0" name=""/>
        <dsp:cNvSpPr/>
      </dsp:nvSpPr>
      <dsp:spPr>
        <a:xfrm>
          <a:off x="4777633" y="1270244"/>
          <a:ext cx="170058" cy="57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594"/>
              </a:lnTo>
              <a:lnTo>
                <a:pt x="170058" y="57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894EA-F52C-4BB0-B898-D24D4896A472}">
      <dsp:nvSpPr>
        <dsp:cNvPr id="0" name=""/>
        <dsp:cNvSpPr/>
      </dsp:nvSpPr>
      <dsp:spPr>
        <a:xfrm>
          <a:off x="4947692" y="1416780"/>
          <a:ext cx="3934420" cy="86211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modernisation of policies, governance and management of higher education systems</a:t>
          </a:r>
          <a:endParaRPr lang="en-GB" sz="1400" b="1" kern="1200" dirty="0"/>
        </a:p>
      </dsp:txBody>
      <dsp:txXfrm>
        <a:off x="4972943" y="1442031"/>
        <a:ext cx="3883918" cy="811614"/>
      </dsp:txXfrm>
    </dsp:sp>
    <dsp:sp modelId="{5FD3A3ED-B576-4E19-B711-7C34849AB18C}">
      <dsp:nvSpPr>
        <dsp:cNvPr id="0" name=""/>
        <dsp:cNvSpPr/>
      </dsp:nvSpPr>
      <dsp:spPr>
        <a:xfrm>
          <a:off x="4777633" y="1270244"/>
          <a:ext cx="201764" cy="169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243"/>
              </a:lnTo>
              <a:lnTo>
                <a:pt x="201764" y="1698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8910F-B04C-4FF1-B7E8-68A11A17BC05}">
      <dsp:nvSpPr>
        <dsp:cNvPr id="0" name=""/>
        <dsp:cNvSpPr/>
      </dsp:nvSpPr>
      <dsp:spPr>
        <a:xfrm>
          <a:off x="4979398" y="2374773"/>
          <a:ext cx="3784224" cy="118742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Links between HE </a:t>
          </a:r>
          <a:r>
            <a:rPr lang="en-GB" sz="1400" b="1" kern="1200" dirty="0" smtClean="0">
              <a:solidFill>
                <a:srgbClr val="FF0000"/>
              </a:solidFill>
            </a:rPr>
            <a:t>systems </a:t>
          </a:r>
          <a:r>
            <a:rPr lang="en-GB" sz="1400" b="1" kern="1200" dirty="0" smtClean="0"/>
            <a:t>and the wider economic and social environment</a:t>
          </a:r>
          <a:endParaRPr lang="en-GB" sz="1400" b="1" kern="1200" dirty="0"/>
        </a:p>
      </dsp:txBody>
      <dsp:txXfrm>
        <a:off x="5014177" y="2409552"/>
        <a:ext cx="3714666" cy="1117869"/>
      </dsp:txXfrm>
    </dsp:sp>
    <dsp:sp modelId="{395EDB5A-DE93-41E8-9514-5FA05685FCA6}">
      <dsp:nvSpPr>
        <dsp:cNvPr id="0" name=""/>
        <dsp:cNvSpPr/>
      </dsp:nvSpPr>
      <dsp:spPr>
        <a:xfrm>
          <a:off x="6826719" y="539349"/>
          <a:ext cx="1787428" cy="53873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dirty="0" smtClean="0">
              <a:solidFill>
                <a:schemeClr val="tx1"/>
              </a:solidFill>
            </a:rPr>
            <a:t>=&gt; Impact Systems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6842498" y="555128"/>
        <a:ext cx="1755870" cy="507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B11EB-F1EB-4D7C-8DB8-7F147DCA1746}">
      <dsp:nvSpPr>
        <dsp:cNvPr id="0" name=""/>
        <dsp:cNvSpPr/>
      </dsp:nvSpPr>
      <dsp:spPr>
        <a:xfrm>
          <a:off x="197852" y="0"/>
          <a:ext cx="4211485" cy="58647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noProof="0" dirty="0" smtClean="0"/>
            <a:t>National Projects </a:t>
          </a:r>
          <a:endParaRPr lang="en-GB" sz="2900" b="1" kern="1200" noProof="0" dirty="0"/>
        </a:p>
      </dsp:txBody>
      <dsp:txXfrm>
        <a:off x="215029" y="17177"/>
        <a:ext cx="4177131" cy="552120"/>
      </dsp:txXfrm>
    </dsp:sp>
    <dsp:sp modelId="{1D0B964B-D67F-4653-A0FE-0BD90249751E}">
      <dsp:nvSpPr>
        <dsp:cNvPr id="0" name=""/>
        <dsp:cNvSpPr/>
      </dsp:nvSpPr>
      <dsp:spPr>
        <a:xfrm>
          <a:off x="619000" y="586474"/>
          <a:ext cx="519192" cy="672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039"/>
              </a:lnTo>
              <a:lnTo>
                <a:pt x="519192" y="672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B2A0D-BCBC-4B51-B1D9-05FD4F4C9C89}">
      <dsp:nvSpPr>
        <dsp:cNvPr id="0" name=""/>
        <dsp:cNvSpPr/>
      </dsp:nvSpPr>
      <dsp:spPr>
        <a:xfrm>
          <a:off x="1138193" y="745931"/>
          <a:ext cx="3509641" cy="102516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333399"/>
              </a:solidFill>
            </a:rPr>
            <a:t>Defined by the </a:t>
          </a:r>
          <a:r>
            <a:rPr lang="en-GB" sz="1700" b="1" kern="1200" dirty="0" smtClean="0">
              <a:solidFill>
                <a:schemeClr val="tx2"/>
              </a:solidFill>
            </a:rPr>
            <a:t>Ministries of Education</a:t>
          </a:r>
          <a:r>
            <a:rPr lang="en-GB" sz="1700" kern="1200" dirty="0" smtClean="0">
              <a:solidFill>
                <a:schemeClr val="tx2"/>
              </a:solidFill>
            </a:rPr>
            <a:t> </a:t>
          </a:r>
          <a:r>
            <a:rPr lang="en-GB" sz="1700" kern="1200" dirty="0" smtClean="0">
              <a:solidFill>
                <a:srgbClr val="333399"/>
              </a:solidFill>
            </a:rPr>
            <a:t>in close consultation with the EU Delegations  </a:t>
          </a:r>
          <a:endParaRPr lang="en-GB" sz="1700" kern="1200" dirty="0">
            <a:solidFill>
              <a:srgbClr val="333399"/>
            </a:solidFill>
          </a:endParaRPr>
        </a:p>
      </dsp:txBody>
      <dsp:txXfrm>
        <a:off x="1168219" y="775957"/>
        <a:ext cx="3449589" cy="965114"/>
      </dsp:txXfrm>
    </dsp:sp>
    <dsp:sp modelId="{767133B0-D10C-4063-8299-79F358302174}">
      <dsp:nvSpPr>
        <dsp:cNvPr id="0" name=""/>
        <dsp:cNvSpPr/>
      </dsp:nvSpPr>
      <dsp:spPr>
        <a:xfrm>
          <a:off x="619000" y="586474"/>
          <a:ext cx="557448" cy="2600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382"/>
              </a:lnTo>
              <a:lnTo>
                <a:pt x="557448" y="2600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00D7-984F-42B0-B4D7-23F2F9DBCA89}">
      <dsp:nvSpPr>
        <dsp:cNvPr id="0" name=""/>
        <dsp:cNvSpPr/>
      </dsp:nvSpPr>
      <dsp:spPr>
        <a:xfrm>
          <a:off x="1176449" y="1929960"/>
          <a:ext cx="3740625" cy="251379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noProof="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chemeClr val="bg1"/>
              </a:solidFill>
            </a:rPr>
            <a:t>Must address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>
              <a:solidFill>
                <a:srgbClr val="800000"/>
              </a:solidFill>
            </a:rPr>
            <a:t>National priorities </a:t>
          </a:r>
          <a:r>
            <a:rPr lang="en-GB" sz="1700" kern="1200" noProof="0" dirty="0" smtClean="0">
              <a:solidFill>
                <a:schemeClr val="bg1"/>
              </a:solidFill>
            </a:rPr>
            <a:t>when available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>
              <a:solidFill>
                <a:schemeClr val="bg1"/>
              </a:solidFill>
            </a:rPr>
            <a:t>Regional priorities  </a:t>
          </a:r>
          <a:r>
            <a:rPr lang="en-GB" sz="1700" kern="1200" noProof="0" dirty="0" smtClean="0">
              <a:solidFill>
                <a:schemeClr val="bg1"/>
              </a:solidFill>
            </a:rPr>
            <a:t>in other regions</a:t>
          </a:r>
          <a:endParaRPr lang="en-GB" sz="1700" kern="1200" noProof="0" dirty="0" smtClean="0">
            <a:solidFill>
              <a:srgbClr val="336699"/>
            </a:solidFill>
          </a:endParaRPr>
        </a:p>
      </dsp:txBody>
      <dsp:txXfrm>
        <a:off x="1250075" y="2003586"/>
        <a:ext cx="3593373" cy="2366540"/>
      </dsp:txXfrm>
    </dsp:sp>
    <dsp:sp modelId="{EBAF54DF-5DC7-44C6-8C4A-99781EC576DF}">
      <dsp:nvSpPr>
        <dsp:cNvPr id="0" name=""/>
        <dsp:cNvSpPr/>
      </dsp:nvSpPr>
      <dsp:spPr>
        <a:xfrm>
          <a:off x="4548479" y="0"/>
          <a:ext cx="4820603" cy="61035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b="1" kern="1200" dirty="0" smtClean="0"/>
            <a:t>Multi-Country Projects</a:t>
          </a:r>
          <a:endParaRPr lang="en-GB" sz="2900" b="1" kern="1200" dirty="0"/>
        </a:p>
      </dsp:txBody>
      <dsp:txXfrm>
        <a:off x="4566356" y="17877"/>
        <a:ext cx="4784849" cy="574603"/>
      </dsp:txXfrm>
    </dsp:sp>
    <dsp:sp modelId="{2CB2A087-3FD2-4558-86D1-7E18A29BA15D}">
      <dsp:nvSpPr>
        <dsp:cNvPr id="0" name=""/>
        <dsp:cNvSpPr/>
      </dsp:nvSpPr>
      <dsp:spPr>
        <a:xfrm>
          <a:off x="5030539" y="610357"/>
          <a:ext cx="714627" cy="69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881"/>
              </a:lnTo>
              <a:lnTo>
                <a:pt x="714627" y="696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9FC0-DCD1-4590-B5E4-AC9986A83524}">
      <dsp:nvSpPr>
        <dsp:cNvPr id="0" name=""/>
        <dsp:cNvSpPr/>
      </dsp:nvSpPr>
      <dsp:spPr>
        <a:xfrm>
          <a:off x="5745167" y="765949"/>
          <a:ext cx="3523808" cy="108257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rgbClr val="336699"/>
              </a:solidFill>
            </a:rPr>
            <a:t>Defined by the </a:t>
          </a:r>
          <a:r>
            <a:rPr lang="en-GB" sz="1700" b="1" kern="1200" noProof="0" dirty="0" smtClean="0">
              <a:solidFill>
                <a:schemeClr val="tx2"/>
              </a:solidFill>
            </a:rPr>
            <a:t>Commission</a:t>
          </a:r>
          <a:r>
            <a:rPr lang="en-GB" sz="1700" b="1" kern="1200" noProof="0" dirty="0" smtClean="0">
              <a:solidFill>
                <a:srgbClr val="336699"/>
              </a:solidFill>
            </a:rPr>
            <a:t> </a:t>
          </a:r>
          <a:r>
            <a:rPr lang="en-GB" sz="1700" kern="1200" noProof="0" dirty="0" smtClean="0">
              <a:solidFill>
                <a:srgbClr val="336699"/>
              </a:solidFill>
            </a:rPr>
            <a:t>and based on EU's  external policy priorities  </a:t>
          </a:r>
          <a:endParaRPr lang="en-GB" sz="1700" kern="1200" noProof="0" dirty="0">
            <a:solidFill>
              <a:srgbClr val="336699"/>
            </a:solidFill>
          </a:endParaRPr>
        </a:p>
      </dsp:txBody>
      <dsp:txXfrm>
        <a:off x="5776875" y="797657"/>
        <a:ext cx="3460392" cy="1019161"/>
      </dsp:txXfrm>
    </dsp:sp>
    <dsp:sp modelId="{F46A8F3E-A2F0-4366-9A6F-5D52494A2B3C}">
      <dsp:nvSpPr>
        <dsp:cNvPr id="0" name=""/>
        <dsp:cNvSpPr/>
      </dsp:nvSpPr>
      <dsp:spPr>
        <a:xfrm>
          <a:off x="5030539" y="610357"/>
          <a:ext cx="714627" cy="2633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459"/>
              </a:lnTo>
              <a:lnTo>
                <a:pt x="714627" y="26334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E2436-E238-46AC-BFE1-0E2309A70D1B}">
      <dsp:nvSpPr>
        <dsp:cNvPr id="0" name=""/>
        <dsp:cNvSpPr/>
      </dsp:nvSpPr>
      <dsp:spPr>
        <a:xfrm>
          <a:off x="5745167" y="1986645"/>
          <a:ext cx="3495101" cy="251434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chemeClr val="bg1"/>
              </a:solidFill>
            </a:rPr>
            <a:t>Must  address 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chemeClr val="bg1"/>
              </a:solidFill>
            </a:rPr>
            <a:t>the a </a:t>
          </a:r>
          <a:r>
            <a:rPr lang="en-GB" sz="1700" b="1" kern="1200" noProof="0" dirty="0" smtClean="0">
              <a:solidFill>
                <a:srgbClr val="800000"/>
              </a:solidFill>
            </a:rPr>
            <a:t>regional  priority </a:t>
          </a:r>
          <a:r>
            <a:rPr lang="en-GB" sz="1700" b="0" kern="1200" noProof="0" dirty="0" smtClean="0">
              <a:solidFill>
                <a:schemeClr val="bg1"/>
              </a:solidFill>
            </a:rPr>
            <a:t>for </a:t>
          </a:r>
          <a:r>
            <a:rPr lang="en-GB" sz="1700" b="0" u="none" kern="1200" noProof="0" dirty="0" smtClean="0">
              <a:solidFill>
                <a:schemeClr val="bg1"/>
              </a:solidFill>
            </a:rPr>
            <a:t>the regions (</a:t>
          </a:r>
          <a:r>
            <a:rPr lang="en-GB" sz="1700" b="0" u="sng" kern="1200" noProof="0" dirty="0" smtClean="0">
              <a:solidFill>
                <a:schemeClr val="bg1"/>
              </a:solidFill>
            </a:rPr>
            <a:t>regional projects</a:t>
          </a:r>
          <a:r>
            <a:rPr lang="en-GB" sz="1700" b="0" u="none" kern="1200" noProof="0" dirty="0" smtClean="0">
              <a:solidFill>
                <a:schemeClr val="bg1"/>
              </a:solidFill>
            </a:rPr>
            <a:t>)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u="sng" kern="1200" noProof="0" dirty="0" smtClean="0">
              <a:solidFill>
                <a:schemeClr val="bg1"/>
              </a:solidFill>
            </a:rPr>
            <a:t>or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700" b="1" u="none" kern="1200" noProof="0" dirty="0" smtClean="0">
              <a:solidFill>
                <a:srgbClr val="FF0000"/>
              </a:solidFill>
            </a:rPr>
            <a:t>common</a:t>
          </a:r>
          <a:r>
            <a:rPr lang="en-GB" sz="1700" u="none" kern="1200" noProof="0" dirty="0" smtClean="0">
              <a:solidFill>
                <a:schemeClr val="bg1"/>
              </a:solidFill>
            </a:rPr>
            <a:t> </a:t>
          </a:r>
          <a:r>
            <a:rPr lang="en-GB" sz="1700" kern="1200" noProof="0" dirty="0" smtClean="0">
              <a:solidFill>
                <a:schemeClr val="bg1"/>
              </a:solidFill>
            </a:rPr>
            <a:t>to different regions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700" kern="1200" noProof="0" dirty="0" smtClean="0">
              <a:solidFill>
                <a:schemeClr val="bg1"/>
              </a:solidFill>
            </a:rPr>
            <a:t>(</a:t>
          </a:r>
          <a:r>
            <a:rPr lang="en-GB" sz="1700" u="sng" kern="1200" noProof="0" dirty="0" smtClean="0">
              <a:solidFill>
                <a:schemeClr val="bg1"/>
              </a:solidFill>
            </a:rPr>
            <a:t>cross-regional projects</a:t>
          </a:r>
          <a:r>
            <a:rPr lang="en-GB" sz="1700" kern="1200" noProof="0" dirty="0" smtClean="0">
              <a:solidFill>
                <a:schemeClr val="bg1"/>
              </a:solidFill>
            </a:rPr>
            <a:t>)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5818810" y="2060288"/>
        <a:ext cx="3347815" cy="2367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D7003-DB05-4388-A6FA-DD425CDB033A}">
      <dsp:nvSpPr>
        <dsp:cNvPr id="0" name=""/>
        <dsp:cNvSpPr/>
      </dsp:nvSpPr>
      <dsp:spPr>
        <a:xfrm>
          <a:off x="1911443" y="0"/>
          <a:ext cx="4065588" cy="406558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64276-65C9-4D39-890C-DCE148A3BA43}">
      <dsp:nvSpPr>
        <dsp:cNvPr id="0" name=""/>
        <dsp:cNvSpPr/>
      </dsp:nvSpPr>
      <dsp:spPr>
        <a:xfrm>
          <a:off x="931000" y="397583"/>
          <a:ext cx="2685210" cy="1585579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500" b="1" kern="1200" dirty="0" smtClean="0"/>
            <a:t>Duration 24 or 36 Months</a:t>
          </a:r>
          <a:endParaRPr lang="en-GB" sz="2500" b="1" kern="1200" dirty="0"/>
        </a:p>
      </dsp:txBody>
      <dsp:txXfrm>
        <a:off x="1008402" y="474985"/>
        <a:ext cx="2530406" cy="1430775"/>
      </dsp:txXfrm>
    </dsp:sp>
    <dsp:sp modelId="{16816C71-7271-4F4C-9FE2-B1ACC3FCD944}">
      <dsp:nvSpPr>
        <dsp:cNvPr id="0" name=""/>
        <dsp:cNvSpPr/>
      </dsp:nvSpPr>
      <dsp:spPr>
        <a:xfrm>
          <a:off x="3697651" y="493130"/>
          <a:ext cx="3465790" cy="1585579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Min. 500,000 - Max. 1,000,000 €</a:t>
          </a:r>
          <a:endParaRPr lang="en-GB" sz="2500" b="1" kern="1200" dirty="0"/>
        </a:p>
      </dsp:txBody>
      <dsp:txXfrm>
        <a:off x="3775053" y="570532"/>
        <a:ext cx="3310986" cy="1430775"/>
      </dsp:txXfrm>
    </dsp:sp>
    <dsp:sp modelId="{AD1C151E-542A-4A7E-A6E3-140FC1CA884B}">
      <dsp:nvSpPr>
        <dsp:cNvPr id="0" name=""/>
        <dsp:cNvSpPr/>
      </dsp:nvSpPr>
      <dsp:spPr>
        <a:xfrm>
          <a:off x="944295" y="2059735"/>
          <a:ext cx="2703967" cy="1585579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500" b="1" kern="1200" dirty="0" smtClean="0"/>
            <a:t>Real </a:t>
          </a:r>
          <a:r>
            <a:rPr lang="fr-BE" sz="2500" b="1" kern="1200" dirty="0" err="1" smtClean="0"/>
            <a:t>Costs</a:t>
          </a:r>
          <a:r>
            <a:rPr lang="fr-BE" sz="2500" b="1" kern="1200" dirty="0" smtClean="0"/>
            <a:t> and Unit </a:t>
          </a:r>
          <a:r>
            <a:rPr lang="fr-BE" sz="2500" b="1" kern="1200" dirty="0" err="1" smtClean="0"/>
            <a:t>Costs</a:t>
          </a:r>
          <a:endParaRPr lang="en-GB" sz="2500" b="1" kern="1200" dirty="0"/>
        </a:p>
      </dsp:txBody>
      <dsp:txXfrm>
        <a:off x="1021697" y="2137137"/>
        <a:ext cx="2549163" cy="1430775"/>
      </dsp:txXfrm>
    </dsp:sp>
    <dsp:sp modelId="{D133A4B4-800E-47FB-92D9-A49BDFCFE3C8}">
      <dsp:nvSpPr>
        <dsp:cNvPr id="0" name=""/>
        <dsp:cNvSpPr/>
      </dsp:nvSpPr>
      <dsp:spPr>
        <a:xfrm>
          <a:off x="3719595" y="2059735"/>
          <a:ext cx="4757816" cy="1585579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500" b="1" kern="1200" dirty="0" smtClean="0"/>
            <a:t>5 Budget </a:t>
          </a:r>
          <a:r>
            <a:rPr lang="fr-BE" sz="2500" b="1" kern="1200" dirty="0" err="1" smtClean="0"/>
            <a:t>Headings</a:t>
          </a:r>
          <a:r>
            <a:rPr lang="fr-BE" sz="2500" b="1" kern="1200" dirty="0" smtClean="0"/>
            <a:t> </a:t>
          </a:r>
          <a:endParaRPr lang="en-GB" sz="2500" kern="1200" dirty="0"/>
        </a:p>
      </dsp:txBody>
      <dsp:txXfrm>
        <a:off x="3796997" y="2137137"/>
        <a:ext cx="4603012" cy="1430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73B17-A6FE-4EE6-83D9-2A9AF9324069}">
      <dsp:nvSpPr>
        <dsp:cNvPr id="0" name=""/>
        <dsp:cNvSpPr/>
      </dsp:nvSpPr>
      <dsp:spPr>
        <a:xfrm>
          <a:off x="2782" y="365652"/>
          <a:ext cx="2791902" cy="27919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648" tIns="17780" rIns="15364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Relevance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 (30 points)</a:t>
          </a:r>
          <a:endParaRPr lang="en-GB" sz="1400" kern="1200" dirty="0"/>
        </a:p>
      </dsp:txBody>
      <dsp:txXfrm>
        <a:off x="411647" y="774517"/>
        <a:ext cx="1974172" cy="1974172"/>
      </dsp:txXfrm>
    </dsp:sp>
    <dsp:sp modelId="{53868B51-589E-4C37-86EA-0A00562E1790}">
      <dsp:nvSpPr>
        <dsp:cNvPr id="0" name=""/>
        <dsp:cNvSpPr/>
      </dsp:nvSpPr>
      <dsp:spPr>
        <a:xfrm>
          <a:off x="2236304" y="365652"/>
          <a:ext cx="2791902" cy="27919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648" tIns="17780" rIns="15364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noProof="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Quality of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Design + Implementation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(30 points)</a:t>
          </a:r>
          <a:endParaRPr lang="en-GB" sz="1400" kern="1200" noProof="0" dirty="0"/>
        </a:p>
      </dsp:txBody>
      <dsp:txXfrm>
        <a:off x="2645169" y="774517"/>
        <a:ext cx="1974172" cy="1974172"/>
      </dsp:txXfrm>
    </dsp:sp>
    <dsp:sp modelId="{1F90D968-AC7D-4433-ADB8-F622EFE4A075}">
      <dsp:nvSpPr>
        <dsp:cNvPr id="0" name=""/>
        <dsp:cNvSpPr/>
      </dsp:nvSpPr>
      <dsp:spPr>
        <a:xfrm>
          <a:off x="4469826" y="365652"/>
          <a:ext cx="2791902" cy="27919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648" tIns="17780" rIns="15364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noProof="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noProof="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Quality of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Team + Cooperation</a:t>
          </a:r>
          <a:r>
            <a:rPr lang="en-GB" sz="1400" kern="1200" noProof="0" dirty="0" smtClean="0"/>
            <a:t> arrangements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(20 points)</a:t>
          </a:r>
          <a:endParaRPr lang="en-GB" sz="1400" kern="1200" noProof="0" dirty="0"/>
        </a:p>
      </dsp:txBody>
      <dsp:txXfrm>
        <a:off x="4878691" y="774517"/>
        <a:ext cx="1974172" cy="1974172"/>
      </dsp:txXfrm>
    </dsp:sp>
    <dsp:sp modelId="{B4EF08F0-560B-4B56-AB85-4E36D9468800}">
      <dsp:nvSpPr>
        <dsp:cNvPr id="0" name=""/>
        <dsp:cNvSpPr/>
      </dsp:nvSpPr>
      <dsp:spPr>
        <a:xfrm>
          <a:off x="6667539" y="365652"/>
          <a:ext cx="2791902" cy="27919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648" tIns="17780" rIns="15364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Impact and Sustainability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(20 points)</a:t>
          </a:r>
          <a:endParaRPr lang="en-GB" sz="1400" kern="1200" dirty="0"/>
        </a:p>
      </dsp:txBody>
      <dsp:txXfrm>
        <a:off x="7076404" y="774517"/>
        <a:ext cx="1974172" cy="197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0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514" y="0"/>
            <a:ext cx="297190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971906" cy="4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514" y="9430307"/>
            <a:ext cx="2971906" cy="4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48EE053-ABC4-4F85-9767-88F4ED917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7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0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514" y="0"/>
            <a:ext cx="297190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4538" y="746125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3" y="4716745"/>
            <a:ext cx="548513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971906" cy="4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514" y="9430307"/>
            <a:ext cx="2971906" cy="4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759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555597D-7B3E-4EA6-A319-513F9C7DD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5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0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4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4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6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6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6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6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6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4538" y="746125"/>
            <a:ext cx="5373687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2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744" lvl="4" indent="-357417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fr-BE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7944" indent="-282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787" indent="-2260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148" indent="-2260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9124" indent="-2260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174" indent="-226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9222" indent="-226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4272" indent="-226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9322" indent="-226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C99FC41-25B0-49DA-BA03-A7D7144E9FCC}" type="slidenum">
              <a:rPr lang="en-GB" altLang="en-US" sz="130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GB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4538" y="746125"/>
            <a:ext cx="5373687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21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dk1"/>
              </a:solidFill>
              <a:effectLst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46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744538"/>
            <a:ext cx="5378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4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744538"/>
            <a:ext cx="5378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46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9775" y="744538"/>
            <a:ext cx="5378450" cy="3722687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340" indent="-2893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7447" indent="-2314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0425" indent="-2314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3404" indent="-2314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6383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362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2340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319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55B2EB-9FB0-4A94-A059-C0E25A36063B}" type="slidenum">
              <a:rPr lang="de-DE" altLang="en-US" sz="130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e-DE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it-IT" alt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777" indent="-285683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2735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599829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6923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4017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1111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8205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5300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5A769A9-0AAC-4035-B87D-BA2F185E89AC}" type="slidenum">
              <a:rPr lang="en-GB" sz="12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it-IT" altLang="fr-F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777" indent="-285683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2735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599829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6923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4017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1111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8205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5300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5A769A9-0AAC-4035-B87D-BA2F185E89AC}" type="slidenum">
              <a:rPr lang="en-GB" sz="12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272D1-B1D4-45C9-A107-FC894E43AC3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9775" y="744538"/>
            <a:ext cx="5378450" cy="37242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 sz="1000" b="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598" indent="-284502" defTabSz="929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222" indent="-228245" defTabSz="929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318" indent="-228245" defTabSz="929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08" indent="-228245" defTabSz="929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726" indent="-228245" defTabSz="929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1644" indent="-228245" defTabSz="929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4562" indent="-228245" defTabSz="929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7480" indent="-228245" defTabSz="929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E962DC2-412F-46BD-9BC5-F97F0B61E445}" type="slidenum">
              <a:rPr lang="en-GB" altLang="en-US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GB" alt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777" indent="-285683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2735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599829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6923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4017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1111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8205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5300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94539A-B7F4-4E79-9300-D3B92A4E5684}" type="slidenum">
              <a:rPr lang="en-GB" sz="12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82813" y="744538"/>
            <a:ext cx="2497137" cy="1728787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684852" y="2729826"/>
            <a:ext cx="5488298" cy="64523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777" indent="-285683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2735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599829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6923" indent="-228547" defTabSz="93006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4017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1111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8205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5300" indent="-228547" defTabSz="93006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8B2E26D-1653-4961-8CD6-7761A6180551}" type="slidenum">
              <a:rPr lang="en-GB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GB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4538" y="746125"/>
            <a:ext cx="5373687" cy="37211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 dirty="0" smtClean="0">
              <a:ea typeface="MS PGothic" pitchFamily="34" charset="-128"/>
              <a:cs typeface="Verdana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87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27785" indent="-279917" defTabSz="911287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19670" indent="-223934" defTabSz="911287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567538" indent="-223934" defTabSz="911287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15406" indent="-223934" defTabSz="911287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463274" indent="-223934" defTabSz="911287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11141" indent="-223934" defTabSz="911287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359009" indent="-223934" defTabSz="911287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06878" indent="-223934" defTabSz="911287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D46700B-F6B4-43A8-8DBE-EE8276F4C5EF}" type="slidenum">
              <a:rPr lang="en-GB" sz="12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52450" y="544513"/>
            <a:ext cx="5546725" cy="3840162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xfrm>
            <a:off x="684852" y="4931077"/>
            <a:ext cx="5488298" cy="5138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108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52288" indent="-289342" defTabSz="929108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57368" indent="-231474" defTabSz="929108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20315" indent="-231474" defTabSz="929108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83262" indent="-231474" defTabSz="929108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46209" indent="-231474" defTabSz="9291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3009155" indent="-231474" defTabSz="9291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72103" indent="-231474" defTabSz="9291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35051" indent="-231474" defTabSz="9291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FB42E4E4-FB5A-4C6D-912D-5D59779A2EC9}" type="slidenum">
              <a:rPr lang="en-GB" altLang="en-US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4538" y="746125"/>
            <a:ext cx="5373687" cy="3721100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1354E-F975-4D6A-BEA0-E1748530F88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4538" y="746125"/>
            <a:ext cx="5373687" cy="37211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340" indent="-2893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7447" indent="-2314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0425" indent="-2314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3404" indent="-2314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6383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362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2340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319" indent="-2314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227241-3490-460D-946A-244B4DBB090F}" type="slidenum">
              <a:rPr lang="en-GB" altLang="en-US" sz="13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2155829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1ADFD6-5259-40CA-85C2-C72EBF12FAB1}" type="datetime1">
              <a:rPr lang="en-US" smtClean="0"/>
              <a:t>12/20/2018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1E08DD-CC73-4417-9095-F13875BE9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4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43ED-2B61-4325-8D75-2252EDBBC782}" type="datetime1">
              <a:rPr lang="en-US" smtClean="0"/>
              <a:t>12/20/2018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BD01-1C8E-4E2E-9A3B-9D4654F449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4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4"/>
            <a:ext cx="6858001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E781-FA9E-4760-A5E7-C65A031AB163}" type="datetime1">
              <a:rPr lang="en-US" smtClean="0"/>
              <a:t>12/20/2018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3B0B-E5E6-4BBE-97A3-3CEFD549C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rasmus_mundus_ppt_inner_p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01" y="0"/>
            <a:ext cx="10179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41718" y="6308726"/>
            <a:ext cx="701675" cy="538163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800" b="1" i="1" dirty="0">
                <a:solidFill>
                  <a:srgbClr val="FFFFFF"/>
                </a:solidFill>
              </a:rPr>
              <a:t>Erasmus+</a:t>
            </a:r>
            <a:endParaRPr lang="en-GB" sz="800" b="1" i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1556272"/>
            <a:ext cx="89154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" y="2564904"/>
            <a:ext cx="89154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0A67-E34A-4583-B6B9-A76B70A34E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8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906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82500" y="6669360"/>
            <a:ext cx="741231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4948" y="1641600"/>
            <a:ext cx="4914546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6506" y="3933056"/>
            <a:ext cx="4056451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579039" y="6597353"/>
            <a:ext cx="744691" cy="287908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0" b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4552738" y="6597353"/>
            <a:ext cx="71229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3" y="-36909"/>
            <a:ext cx="6768304" cy="14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2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906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1556272"/>
            <a:ext cx="89154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37289"/>
            <a:ext cx="31369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" y="2564904"/>
            <a:ext cx="89154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9039" y="6597353"/>
            <a:ext cx="744691" cy="287908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0" b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4552738" y="6597353"/>
            <a:ext cx="71229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8" y="299571"/>
            <a:ext cx="1544785" cy="9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5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87600"/>
            <a:ext cx="437515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87600"/>
            <a:ext cx="437515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0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2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86BFD-35D7-45B1-BA03-95CFFB0C7464}" type="datetime1">
              <a:rPr lang="en-US" smtClean="0"/>
              <a:t>12/20/2018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9BAE-6A15-444E-8485-A170D5234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3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35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9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169" y="1123950"/>
            <a:ext cx="2230570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23950"/>
            <a:ext cx="6531769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ED001-6E28-44A9-B935-246FCF654B65}" type="datetime1">
              <a:rPr lang="en-GB">
                <a:solidFill>
                  <a:prstClr val="white"/>
                </a:solidFill>
              </a:rPr>
              <a:pPr>
                <a:defRPr/>
              </a:pPr>
              <a:t>20/12/2018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884E71-CC90-4759-AF1E-DAF26605B349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17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25C6-CBF7-4E96-A3BD-E21A65B30980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28B6-BBD3-46EA-AB11-28759538B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6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A2E7-932A-4405-9D52-C77545D0C877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BF02-2BD3-4326-ABD1-4FE92FDC21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1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EF0C-35C4-41AC-8089-C5EEA52DA389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33FE-4B26-46FA-B93D-BA2BDA346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31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FA80-D501-430B-BFEA-86017F4FCA89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910D-8CBA-454C-9521-839C14EF23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9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56D3-6E40-469A-844A-1EE0F78A5BD0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C970-30D8-464D-838D-09B7592A74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0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19B4-5816-4EEC-9508-C47508CDBA67}" type="datetime1">
              <a:rPr lang="en-US" smtClean="0"/>
              <a:t>12/20/2018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F803-B00B-48BD-8C3B-B6971F15D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94B8-5040-431B-8429-5911642C9848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027C-93A6-44E0-ADC4-5AE2A65A4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25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8C2E-1C3C-424B-9BB0-DB99DB81292D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62BE-9F3B-460D-9866-00E09ED0BE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36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AB47-E51F-46B7-9D7E-D10EB09E1E74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993C-7662-4B61-9545-B74E71AC5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56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48DD-435C-4C68-9DEE-F269D1775E89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7451-1763-4E44-85C2-D0B21BFA40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12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87A3-E188-49C3-BE1A-D6FA4872F9B4}" type="datetime1">
              <a:rPr lang="en-GB"/>
              <a:pPr>
                <a:defRPr/>
              </a:pPr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6955-500F-4D84-BF90-34BAB9F5E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68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41"/>
            <a:ext cx="9906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398" tIns="45700" rIns="91398" bIns="45700" anchor="ctr"/>
          <a:lstStyle/>
          <a:p>
            <a:pPr algn="ctr" defTabSz="456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82521" y="6669361"/>
            <a:ext cx="741231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456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4948" y="1641600"/>
            <a:ext cx="4914546" cy="2088232"/>
          </a:xfrm>
        </p:spPr>
        <p:txBody>
          <a:bodyPr/>
          <a:lstStyle>
            <a:lvl1pPr indent="0">
              <a:defRPr sz="49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6514" y="3933057"/>
            <a:ext cx="4056451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492" indent="-228492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579060" y="6597353"/>
            <a:ext cx="744691" cy="287908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  <a:effectLst/>
        </p:spPr>
        <p:txBody>
          <a:bodyPr lIns="91398" tIns="45700" rIns="91398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0" b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4552765" y="6597393"/>
            <a:ext cx="71229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6" y="-36908"/>
            <a:ext cx="6768304" cy="14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3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"/>
            <a:ext cx="9906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456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1556279"/>
            <a:ext cx="89154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37335"/>
            <a:ext cx="31369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1" y="2564904"/>
            <a:ext cx="8915400" cy="3633788"/>
          </a:xfrm>
        </p:spPr>
        <p:txBody>
          <a:bodyPr/>
          <a:lstStyle>
            <a:lvl1pPr marL="342744" indent="-342744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9060" y="6597353"/>
            <a:ext cx="744691" cy="287908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  <a:effectLst/>
        </p:spPr>
        <p:txBody>
          <a:bodyPr lIns="91398" tIns="45700" rIns="91398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0" b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4552765" y="6597393"/>
            <a:ext cx="71229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95" y="299571"/>
            <a:ext cx="1544785" cy="9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6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90" indent="0">
              <a:buNone/>
              <a:defRPr sz="1800"/>
            </a:lvl2pPr>
            <a:lvl3pPr marL="913982" indent="0">
              <a:buNone/>
              <a:defRPr sz="1600"/>
            </a:lvl3pPr>
            <a:lvl4pPr marL="1370972" indent="0">
              <a:buNone/>
              <a:defRPr sz="1400"/>
            </a:lvl4pPr>
            <a:lvl5pPr marL="1827960" indent="0">
              <a:buNone/>
              <a:defRPr sz="1400"/>
            </a:lvl5pPr>
            <a:lvl6pPr marL="2284952" indent="0">
              <a:buNone/>
              <a:defRPr sz="1400"/>
            </a:lvl6pPr>
            <a:lvl7pPr marL="2741943" indent="0">
              <a:buNone/>
              <a:defRPr sz="1400"/>
            </a:lvl7pPr>
            <a:lvl8pPr marL="3198934" indent="0">
              <a:buNone/>
              <a:defRPr sz="1400"/>
            </a:lvl8pPr>
            <a:lvl9pPr marL="36559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2387600"/>
            <a:ext cx="437515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87600"/>
            <a:ext cx="437515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98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7"/>
            <a:ext cx="89154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2" indent="0">
              <a:buNone/>
              <a:defRPr sz="1600" b="1"/>
            </a:lvl4pPr>
            <a:lvl5pPr marL="1827960" indent="0">
              <a:buNone/>
              <a:defRPr sz="1600" b="1"/>
            </a:lvl5pPr>
            <a:lvl6pPr marL="2284952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4" indent="0">
              <a:buNone/>
              <a:defRPr sz="1600" b="1"/>
            </a:lvl8pPr>
            <a:lvl9pPr marL="36559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2" indent="0">
              <a:buNone/>
              <a:defRPr sz="1600" b="1"/>
            </a:lvl4pPr>
            <a:lvl5pPr marL="1827960" indent="0">
              <a:buNone/>
              <a:defRPr sz="1600" b="1"/>
            </a:lvl5pPr>
            <a:lvl6pPr marL="2284952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4" indent="0">
              <a:buNone/>
              <a:defRPr sz="1600" b="1"/>
            </a:lvl8pPr>
            <a:lvl9pPr marL="36559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2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2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211C-6508-46B8-9C81-36DDFD785144}" type="datetime1">
              <a:rPr lang="en-US" smtClean="0"/>
              <a:t>12/20/2018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ABFD-D3DF-4772-871E-CBE98C54B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2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5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0" indent="0">
              <a:buNone/>
              <a:defRPr sz="1200"/>
            </a:lvl2pPr>
            <a:lvl3pPr marL="913982" indent="0">
              <a:buNone/>
              <a:defRPr sz="1000"/>
            </a:lvl3pPr>
            <a:lvl4pPr marL="1370972" indent="0">
              <a:buNone/>
              <a:defRPr sz="900"/>
            </a:lvl4pPr>
            <a:lvl5pPr marL="1827960" indent="0">
              <a:buNone/>
              <a:defRPr sz="900"/>
            </a:lvl5pPr>
            <a:lvl6pPr marL="2284952" indent="0">
              <a:buNone/>
              <a:defRPr sz="900"/>
            </a:lvl6pPr>
            <a:lvl7pPr marL="2741943" indent="0">
              <a:buNone/>
              <a:defRPr sz="900"/>
            </a:lvl7pPr>
            <a:lvl8pPr marL="3198934" indent="0">
              <a:buNone/>
              <a:defRPr sz="900"/>
            </a:lvl8pPr>
            <a:lvl9pPr marL="36559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1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50" y="480060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50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0" indent="0">
              <a:buNone/>
              <a:defRPr sz="2800"/>
            </a:lvl2pPr>
            <a:lvl3pPr marL="913982" indent="0">
              <a:buNone/>
              <a:defRPr sz="2400"/>
            </a:lvl3pPr>
            <a:lvl4pPr marL="1370972" indent="0">
              <a:buNone/>
              <a:defRPr sz="2000"/>
            </a:lvl4pPr>
            <a:lvl5pPr marL="1827960" indent="0">
              <a:buNone/>
              <a:defRPr sz="2000"/>
            </a:lvl5pPr>
            <a:lvl6pPr marL="2284952" indent="0">
              <a:buNone/>
              <a:defRPr sz="2000"/>
            </a:lvl6pPr>
            <a:lvl7pPr marL="2741943" indent="0">
              <a:buNone/>
              <a:defRPr sz="2000"/>
            </a:lvl7pPr>
            <a:lvl8pPr marL="3198934" indent="0">
              <a:buNone/>
              <a:defRPr sz="2000"/>
            </a:lvl8pPr>
            <a:lvl9pPr marL="3655925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50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0" indent="0">
              <a:buNone/>
              <a:defRPr sz="1200"/>
            </a:lvl2pPr>
            <a:lvl3pPr marL="913982" indent="0">
              <a:buNone/>
              <a:defRPr sz="1000"/>
            </a:lvl3pPr>
            <a:lvl4pPr marL="1370972" indent="0">
              <a:buNone/>
              <a:defRPr sz="900"/>
            </a:lvl4pPr>
            <a:lvl5pPr marL="1827960" indent="0">
              <a:buNone/>
              <a:defRPr sz="900"/>
            </a:lvl5pPr>
            <a:lvl6pPr marL="2284952" indent="0">
              <a:buNone/>
              <a:defRPr sz="900"/>
            </a:lvl6pPr>
            <a:lvl7pPr marL="2741943" indent="0">
              <a:buNone/>
              <a:defRPr sz="900"/>
            </a:lvl7pPr>
            <a:lvl8pPr marL="3198934" indent="0">
              <a:buNone/>
              <a:defRPr sz="900"/>
            </a:lvl8pPr>
            <a:lvl9pPr marL="36559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4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8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169" y="1123953"/>
            <a:ext cx="2230570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21" y="1123953"/>
            <a:ext cx="6531769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2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90500" y="1193805"/>
            <a:ext cx="9474200" cy="663575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336699"/>
                </a:solidFill>
              </a:rP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292101" y="1397003"/>
            <a:ext cx="4597400" cy="452596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210" indent="-333220">
              <a:spcBef>
                <a:spcPts val="600"/>
              </a:spcBef>
              <a:defRPr sz="2800"/>
            </a:lvl2pPr>
            <a:lvl3pPr marL="1233872" indent="-319892">
              <a:spcBef>
                <a:spcPts val="600"/>
              </a:spcBef>
              <a:defRPr sz="2800"/>
            </a:lvl3pPr>
            <a:lvl4pPr marL="1726408" indent="-355437">
              <a:spcBef>
                <a:spcPts val="600"/>
              </a:spcBef>
              <a:defRPr sz="2800"/>
            </a:lvl4pPr>
            <a:lvl5pPr marL="2183400" indent="-355437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6699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6699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6699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6699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6699"/>
                </a:solidFill>
              </a:rP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384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485223" y="6597650"/>
            <a:ext cx="935567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98" tIns="45700" rIns="91398" bIns="45700" anchor="ctr"/>
          <a:lstStyle/>
          <a:p>
            <a:pPr algn="ctr"/>
            <a:endParaRPr lang="fr-FR" altLang="fr-FR" dirty="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214533" y="6381759"/>
            <a:ext cx="2311401" cy="365125"/>
          </a:xfrm>
          <a:prstGeom prst="rect">
            <a:avLst/>
          </a:prstGeom>
        </p:spPr>
        <p:txBody>
          <a:bodyPr lIns="91398" tIns="45700" rIns="91398" bIns="45700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Verdana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"/>
            <a:ext cx="9906000" cy="1341439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>
              <a:defRPr/>
            </a:pPr>
            <a:endParaRPr lang="fr-FR" altLang="fr-FR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76" y="339742"/>
            <a:ext cx="222541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1772815"/>
            <a:ext cx="89154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2708929"/>
            <a:ext cx="89154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072709" y="6381328"/>
            <a:ext cx="1833298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 smtClean="0">
                <a:solidFill>
                  <a:srgbClr val="000000"/>
                </a:solidFill>
              </a:rPr>
              <a:t>9/24/2014</a:t>
            </a:r>
            <a:endParaRPr lang="en-US" altLang="fr-FR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altLang="fr-FR">
                <a:solidFill>
                  <a:srgbClr val="000000"/>
                </a:solidFill>
              </a:rPr>
              <a:t>Education </a:t>
            </a:r>
            <a:br>
              <a:rPr lang="fr-BE" altLang="fr-FR">
                <a:solidFill>
                  <a:srgbClr val="000000"/>
                </a:solidFill>
              </a:rPr>
            </a:br>
            <a:r>
              <a:rPr lang="fr-BE" altLang="fr-FR">
                <a:solidFill>
                  <a:srgbClr val="000000"/>
                </a:solidFill>
              </a:rPr>
              <a:t>and Culture</a:t>
            </a:r>
            <a:endParaRPr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919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A420-DDC6-41B6-8D39-E11961EFCAD7}" type="datetime1">
              <a:rPr lang="en-US" smtClean="0"/>
              <a:t>12/20/2018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20F5-7DB7-4BEA-B158-06544A7A3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A380-6793-4FDB-95D0-ECA05360AAD3}" type="datetime1">
              <a:rPr lang="en-US" smtClean="0"/>
              <a:t>12/20/2018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8BF0-3387-40F0-BFED-6AFBC6D8C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EA97-9D3B-43B8-B367-64629ED22D18}" type="datetime1">
              <a:rPr lang="en-US" smtClean="0"/>
              <a:t>12/20/2018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CB53-76B3-4B63-9DC0-1E700FE8D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8E3E-7AF5-49F0-A68F-BDF987C73677}" type="datetime1">
              <a:rPr lang="en-US" smtClean="0"/>
              <a:t>12/20/2018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7610-9228-42BF-B3E9-AC962BAFA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AF2-C910-421E-BEDB-19A882DF3E2A}" type="datetime1">
              <a:rPr lang="en-US" smtClean="0"/>
              <a:t>12/20/2018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Education  and Culture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2472-834A-4DB3-9440-050E8DACC4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1A630761-66C9-4F4F-B4FA-A2359C1AF308}" type="datetime1">
              <a:rPr lang="en-US" smtClean="0"/>
              <a:t>12/20/2018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352A6F92-22E4-4A3E-AA16-54D3A4D142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4"/>
            <a:ext cx="9474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123951"/>
            <a:ext cx="891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387600"/>
            <a:ext cx="89154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B4FB1EF3-8CCC-455B-94CE-E16C8E78FE3A}" type="datetime1">
              <a:rPr lang="en-GB"/>
              <a:pPr>
                <a:defRPr/>
              </a:pPr>
              <a:t>20/12/2018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D7ED663F-A592-45A4-BE70-78C56D7D80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136778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123992"/>
            <a:ext cx="891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700" rIns="91398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2387600"/>
            <a:ext cx="89154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5" y="6245228"/>
            <a:ext cx="23114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1" y="6245228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6" y="6245228"/>
            <a:ext cx="23114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0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timing>
    <p:tnLst>
      <p:par>
        <p:cTn id="1" dur="indefinite" restart="never" nodeType="tmRoot"/>
      </p:par>
    </p:tnLst>
  </p:timing>
  <p:txStyles>
    <p:titleStyle>
      <a:lvl1pPr marL="358611" indent="-358611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611" indent="-358611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611" indent="-358611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611" indent="-358611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611" indent="-358611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603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593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58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573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744" indent="-342744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609" indent="-285618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2476" indent="-228492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9468" indent="-2284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456" indent="-2284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448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439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430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420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0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2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2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0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2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4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5" algn="l" defTabSz="9139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rasmus-plus/actions/key-action-2-cooperation-for-innovation-and-exchange-good-practices/capacity-0_en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cea.ec.europa.eu/erasmus-plus/introduction-international-dimension-erasmus-plus_en" TargetMode="External"/><Relationship Id="rId5" Type="http://schemas.openxmlformats.org/officeDocument/2006/relationships/hyperlink" Target="http://ec.europa.eu/education/study-in-europe_en" TargetMode="External"/><Relationship Id="rId4" Type="http://schemas.openxmlformats.org/officeDocument/2006/relationships/hyperlink" Target="http://ec.europa.eu/programmes/erasmus-plus/index_en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contacts/international-erasmus-plus-contact-points_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acea.ec.europa.eu/erasmus-plus/contacts/national-erasmus-plus-offices_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" y="4221088"/>
            <a:ext cx="5418607" cy="1887612"/>
          </a:xfrm>
        </p:spPr>
        <p:txBody>
          <a:bodyPr anchor="ctr"/>
          <a:lstStyle/>
          <a:p>
            <a:r>
              <a:rPr lang="fr-BE" sz="2800" kern="1200" dirty="0">
                <a:latin typeface="Verdana"/>
                <a:ea typeface="+mj-ea"/>
                <a:cs typeface="+mj-cs"/>
                <a:sym typeface="Webdings" pitchFamily="18" charset="2"/>
              </a:rPr>
              <a:t>Call for </a:t>
            </a:r>
            <a:r>
              <a:rPr lang="fr-BE" sz="2800" kern="1200" dirty="0" err="1">
                <a:latin typeface="Verdana"/>
                <a:ea typeface="+mj-ea"/>
                <a:cs typeface="+mj-cs"/>
                <a:sym typeface="Webdings" pitchFamily="18" charset="2"/>
              </a:rPr>
              <a:t>proposals</a:t>
            </a:r>
            <a:r>
              <a:rPr lang="fr-BE" sz="2800" kern="1200" dirty="0">
                <a:latin typeface="Verdana"/>
                <a:ea typeface="+mj-ea"/>
                <a:cs typeface="+mj-cs"/>
                <a:sym typeface="Webdings" pitchFamily="18" charset="2"/>
              </a:rPr>
              <a:t> </a:t>
            </a:r>
            <a:r>
              <a:rPr lang="fr-BE" sz="2800" kern="1200" dirty="0" smtClean="0">
                <a:latin typeface="Verdana"/>
                <a:ea typeface="+mj-ea"/>
                <a:cs typeface="+mj-cs"/>
                <a:sym typeface="Webdings" pitchFamily="18" charset="2"/>
              </a:rPr>
              <a:t>2019</a:t>
            </a:r>
            <a:endParaRPr lang="en-GB" sz="2800" b="0" dirty="0"/>
          </a:p>
          <a:p>
            <a:r>
              <a:rPr lang="en-GB" sz="2800" dirty="0" smtClean="0"/>
              <a:t>EAC/A03/2018</a:t>
            </a:r>
            <a:endParaRPr lang="en-GB" sz="2800" kern="1200" dirty="0">
              <a:latin typeface="Verdana"/>
              <a:ea typeface="+mj-ea"/>
              <a:cs typeface="+mj-cs"/>
              <a:sym typeface="Webdings" pitchFamily="18" charset="2"/>
            </a:endParaRPr>
          </a:p>
        </p:txBody>
      </p:sp>
      <p:sp>
        <p:nvSpPr>
          <p:cNvPr id="4" name="Sous-titre 1"/>
          <p:cNvSpPr txBox="1">
            <a:spLocks/>
          </p:cNvSpPr>
          <p:nvPr/>
        </p:nvSpPr>
        <p:spPr bwMode="auto">
          <a:xfrm>
            <a:off x="4874991" y="2267744"/>
            <a:ext cx="5031009" cy="19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altLang="fr-FR" sz="2400" b="1" dirty="0">
                <a:solidFill>
                  <a:srgbClr val="FFD624"/>
                </a:solidFill>
                <a:latin typeface="Verdana"/>
                <a:ea typeface="+mj-ea"/>
                <a:cs typeface="+mj-cs"/>
              </a:rPr>
              <a:t>Key Action </a:t>
            </a:r>
            <a:r>
              <a:rPr lang="en-GB" altLang="fr-FR" sz="2400" b="1" dirty="0" smtClean="0">
                <a:solidFill>
                  <a:srgbClr val="FFD624"/>
                </a:solidFill>
                <a:latin typeface="Verdana"/>
                <a:ea typeface="+mj-ea"/>
                <a:cs typeface="+mj-cs"/>
              </a:rPr>
              <a:t>2</a:t>
            </a:r>
            <a:endParaRPr lang="en-GB" altLang="fr-FR" sz="2400" b="1" dirty="0">
              <a:solidFill>
                <a:srgbClr val="FFD624"/>
              </a:solidFill>
              <a:latin typeface="Verdana"/>
              <a:ea typeface="+mj-ea"/>
              <a:cs typeface="+mj-cs"/>
            </a:endParaRPr>
          </a:p>
          <a:p>
            <a:pPr algn="ctr"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altLang="fr-FR" sz="2800" b="1" dirty="0" smtClean="0">
                <a:solidFill>
                  <a:srgbClr val="FFD624"/>
                </a:solidFill>
                <a:latin typeface="Verdana"/>
                <a:ea typeface="+mj-ea"/>
                <a:cs typeface="+mj-cs"/>
              </a:rPr>
              <a:t>Capacity Building in the field of Higher Education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63663" y="1471911"/>
            <a:ext cx="51683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FFFF"/>
              </a:buClr>
              <a:defRPr/>
            </a:pPr>
            <a:r>
              <a:rPr lang="fr-BE" altLang="fr-FR" sz="4800" dirty="0">
                <a:solidFill>
                  <a:srgbClr val="FFD624"/>
                </a:solidFill>
                <a:ea typeface="+mj-ea"/>
                <a:cs typeface="+mj-cs"/>
              </a:rPr>
              <a:t>ERASMUS+</a:t>
            </a:r>
            <a:endParaRPr lang="en-GB" sz="4800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130791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1"/>
          <p:cNvGraphicFramePr>
            <a:graphicFrameLocks noGrp="1"/>
          </p:cNvGraphicFramePr>
          <p:nvPr>
            <p:ph idx="1"/>
          </p:nvPr>
        </p:nvGraphicFramePr>
        <p:xfrm>
          <a:off x="291505" y="1778001"/>
          <a:ext cx="9498033" cy="352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56501" y="5229226"/>
            <a:ext cx="977357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i="0" dirty="0">
                <a:solidFill>
                  <a:srgbClr val="FF6600"/>
                </a:solidFill>
              </a:rPr>
              <a:t>To be considered for funding, proposals must score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i="0" u="sng" dirty="0">
                <a:solidFill>
                  <a:srgbClr val="FF6600"/>
                </a:solidFill>
              </a:rPr>
              <a:t>at least 60 points in total and </a:t>
            </a:r>
            <a:r>
              <a:rPr lang="en-GB" altLang="fr-FR" sz="1400" b="1" i="0" dirty="0">
                <a:solidFill>
                  <a:srgbClr val="FF6600"/>
                </a:solidFill>
              </a:rPr>
              <a:t>- out of these points at </a:t>
            </a:r>
            <a:r>
              <a:rPr lang="en-GB" altLang="fr-FR" sz="1400" b="1" i="0" u="sng" dirty="0">
                <a:solidFill>
                  <a:srgbClr val="FF6600"/>
                </a:solidFill>
              </a:rPr>
              <a:t>least 15 points for "Relevance</a:t>
            </a:r>
            <a:r>
              <a:rPr lang="en-GB" altLang="fr-FR" sz="1400" b="1" i="0" dirty="0">
                <a:solidFill>
                  <a:srgbClr val="FF6600"/>
                </a:solidFill>
              </a:rPr>
              <a:t>"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9701" y="1254126"/>
            <a:ext cx="9626600" cy="519113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assessed: Award Criteria</a:t>
            </a:r>
            <a:endParaRPr lang="en-GB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5208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79" y="980729"/>
            <a:ext cx="7644850" cy="362992"/>
          </a:xfrm>
        </p:spPr>
        <p:txBody>
          <a:bodyPr/>
          <a:lstStyle/>
          <a:p>
            <a:pPr algn="ctr"/>
            <a:r>
              <a:rPr lang="en-GB" sz="2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3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4442537" y="6467027"/>
            <a:ext cx="975108" cy="39097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103155" tIns="51577" rIns="103155" bIns="51577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i="1" kern="1200">
                <a:solidFill>
                  <a:schemeClr val="tx1"/>
                </a:solidFill>
                <a:latin typeface="Verdana Bold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dirty="0" smtClean="0">
                <a:solidFill>
                  <a:prstClr val="white"/>
                </a:solidFill>
              </a:rPr>
              <a:t>Erasmus+</a:t>
            </a:r>
            <a:endParaRPr lang="en-GB" alt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490" y="6151069"/>
            <a:ext cx="9283031" cy="319605"/>
          </a:xfrm>
          <a:prstGeom prst="rect">
            <a:avLst/>
          </a:prstGeom>
        </p:spPr>
        <p:txBody>
          <a:bodyPr wrap="square" lIns="103155" tIns="51577" rIns="103155" bIns="51577">
            <a:spAutoFit/>
          </a:bodyPr>
          <a:lstStyle/>
          <a:p>
            <a:r>
              <a:rPr lang="en-GB" sz="14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* Figures cannot be added as cross-regional applications are counted in one or two regions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39700" y="1073150"/>
            <a:ext cx="9626600" cy="519113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fr-BE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BE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endParaRPr lang="en-GB" sz="2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85561"/>
              </p:ext>
            </p:extLst>
          </p:nvPr>
        </p:nvGraphicFramePr>
        <p:xfrm>
          <a:off x="273951" y="1727803"/>
          <a:ext cx="9312280" cy="4080258"/>
        </p:xfrm>
        <a:graphic>
          <a:graphicData uri="http://schemas.openxmlformats.org/drawingml/2006/table">
            <a:tbl>
              <a:tblPr/>
              <a:tblGrid>
                <a:gridCol w="1149356"/>
                <a:gridCol w="742084"/>
                <a:gridCol w="742084"/>
                <a:gridCol w="742084"/>
                <a:gridCol w="742084"/>
                <a:gridCol w="742084"/>
                <a:gridCol w="742084"/>
                <a:gridCol w="742084"/>
                <a:gridCol w="742084"/>
                <a:gridCol w="742084"/>
                <a:gridCol w="742084"/>
                <a:gridCol w="742084"/>
              </a:tblGrid>
              <a:tr h="4961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Stages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1 - Western Balkans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2 - Eastern Partnership Countries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3 - South Mediterranean Countries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4 - Russian Federation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6 - Asia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7 - Central Asia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8 - Latin America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9 - Middle East (Iran, Iraq, Yemen)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10 - South Africa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Region 11 - ACP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3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Number of Proposals Received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241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887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93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Number of Eligible Proposals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234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125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874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5788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Number of Proposals Above Threshold(s)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587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36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Number of Proposals Sent to Consultation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336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5788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Number of Proposals Proposed for Funding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059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Success Rate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12,4%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8,7%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12,8%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9,8%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31,0%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11,2%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15,0%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11,1%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45,5%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16,7%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16,8%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35324">
                <a:tc>
                  <a:txBody>
                    <a:bodyPr/>
                    <a:lstStyle/>
                    <a:p>
                      <a:pPr algn="l" rtl="0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Success Rate 2017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11,85%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37,5%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25%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33%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14%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18%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93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Success Rate 2016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16,5%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21%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20,5%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68%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18%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50%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36%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17%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20%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20448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0" y="980729"/>
            <a:ext cx="7644849" cy="362992"/>
          </a:xfrm>
        </p:spPr>
        <p:txBody>
          <a:bodyPr/>
          <a:lstStyle/>
          <a:p>
            <a:pPr algn="ctr"/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4442538" y="6394587"/>
            <a:ext cx="975108" cy="39097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i="1" kern="1200">
                <a:solidFill>
                  <a:schemeClr val="tx1"/>
                </a:solidFill>
                <a:latin typeface="Verdana Bold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dirty="0" smtClean="0">
                <a:solidFill>
                  <a:prstClr val="white"/>
                </a:solidFill>
                <a:sym typeface="Webdings" pitchFamily="18" charset="2"/>
              </a:rPr>
              <a:t>Erasmus+</a:t>
            </a:r>
            <a:endParaRPr lang="en-GB" altLang="fr-FR" dirty="0">
              <a:solidFill>
                <a:prstClr val="white"/>
              </a:solidFill>
              <a:sym typeface="Webdings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522" y="1129785"/>
            <a:ext cx="9662856" cy="80061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 eaLnBrk="0" hangingPunct="0"/>
            <a:r>
              <a:rPr lang="en-GB" sz="2000" b="1" kern="0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Number of projects in which the Programme Countries are involved as coordinator or partner – </a:t>
            </a:r>
            <a:r>
              <a:rPr lang="en-GB" sz="2000" b="1" kern="0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en-GB" sz="2000" b="1" kern="0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380" y="5968294"/>
            <a:ext cx="943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2060"/>
                </a:solidFill>
                <a:latin typeface="Verdana" pitchFamily="34" charset="0"/>
                <a:cs typeface="Arial" pitchFamily="34" charset="0"/>
                <a:sym typeface="Webdings" pitchFamily="18" charset="2"/>
              </a:rPr>
              <a:t>Out of 33 eligible Programme Countries involved in the submitted applications, </a:t>
            </a:r>
            <a:r>
              <a:rPr lang="en-GB" sz="1200" b="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  <a:sym typeface="Webdings" pitchFamily="18" charset="2"/>
              </a:rPr>
              <a:t>30 </a:t>
            </a:r>
            <a:r>
              <a:rPr lang="en-GB" sz="1200" b="0" dirty="0">
                <a:solidFill>
                  <a:srgbClr val="002060"/>
                </a:solidFill>
                <a:latin typeface="Verdana" pitchFamily="34" charset="0"/>
                <a:cs typeface="Arial" pitchFamily="34" charset="0"/>
                <a:sym typeface="Webdings" pitchFamily="18" charset="2"/>
              </a:rPr>
              <a:t>are represented in the selected applications.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403488"/>
              </p:ext>
            </p:extLst>
          </p:nvPr>
        </p:nvGraphicFramePr>
        <p:xfrm>
          <a:off x="472747" y="1895028"/>
          <a:ext cx="9245420" cy="449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15368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erted picture RelID:1"/>
          <p:cNvPicPr>
            <a:picLocks noChangeAspect="1"/>
          </p:cNvPicPr>
          <p:nvPr/>
        </p:nvPicPr>
        <p:blipFill rotWithShape="1">
          <a:blip r:embed="rId3"/>
          <a:srcRect b="12615"/>
          <a:stretch/>
        </p:blipFill>
        <p:spPr>
          <a:xfrm>
            <a:off x="768155" y="1521460"/>
            <a:ext cx="8369681" cy="45745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Coverage of the CBHE Specific Activities – </a:t>
            </a:r>
            <a:r>
              <a:rPr lang="en-GB" sz="2000" dirty="0" smtClean="0">
                <a:solidFill>
                  <a:prstClr val="white"/>
                </a:solidFill>
              </a:rPr>
              <a:t>all proposals </a:t>
            </a:r>
            <a:r>
              <a:rPr lang="en-GB" sz="2000" dirty="0">
                <a:solidFill>
                  <a:prstClr val="white"/>
                </a:solidFill>
              </a:rPr>
              <a:t>2018 </a:t>
            </a:r>
            <a:endParaRPr lang="en-GB" sz="2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8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erted picture RelID:1"/>
          <p:cNvPicPr>
            <a:picLocks noChangeAspect="1"/>
          </p:cNvPicPr>
          <p:nvPr/>
        </p:nvPicPr>
        <p:blipFill rotWithShape="1">
          <a:blip r:embed="rId3"/>
          <a:srcRect b="12325"/>
          <a:stretch/>
        </p:blipFill>
        <p:spPr>
          <a:xfrm>
            <a:off x="456862" y="1638300"/>
            <a:ext cx="8731903" cy="4787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 eaLnBrk="0" hangingPunct="0"/>
            <a:r>
              <a:rPr lang="en-GB" sz="2000" b="1" kern="0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Coverage of the CBHE Specific Activities – Selected proposals 2018 </a:t>
            </a:r>
            <a:endParaRPr lang="en-GB" sz="2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erted picture RelID: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10" y="1623060"/>
            <a:ext cx="8369681" cy="52349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Coverage of Subject Areas– </a:t>
            </a:r>
            <a:r>
              <a:rPr lang="en-GB" sz="2000" dirty="0" smtClean="0">
                <a:solidFill>
                  <a:prstClr val="white"/>
                </a:solidFill>
              </a:rPr>
              <a:t>all proposals 2018</a:t>
            </a:r>
            <a:endParaRPr lang="en-GB" sz="2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erted picture RelID:1"/>
          <p:cNvPicPr>
            <a:picLocks noChangeAspect="1"/>
          </p:cNvPicPr>
          <p:nvPr/>
        </p:nvPicPr>
        <p:blipFill rotWithShape="1">
          <a:blip r:embed="rId3"/>
          <a:srcRect b="4609"/>
          <a:stretch/>
        </p:blipFill>
        <p:spPr>
          <a:xfrm>
            <a:off x="772408" y="1673860"/>
            <a:ext cx="8370443" cy="4993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Coverage of </a:t>
            </a:r>
            <a:r>
              <a:rPr lang="en-GB" sz="2000" dirty="0" smtClean="0">
                <a:solidFill>
                  <a:prstClr val="white"/>
                </a:solidFill>
              </a:rPr>
              <a:t>Subject Areas– </a:t>
            </a:r>
            <a:r>
              <a:rPr lang="en-GB" sz="2000" dirty="0">
                <a:solidFill>
                  <a:prstClr val="white"/>
                </a:solidFill>
              </a:rPr>
              <a:t>Selected proposals </a:t>
            </a:r>
            <a:r>
              <a:rPr lang="en-GB" sz="2000" dirty="0" smtClean="0">
                <a:solidFill>
                  <a:prstClr val="white"/>
                </a:solidFill>
              </a:rPr>
              <a:t>2018</a:t>
            </a:r>
            <a:endParaRPr lang="en-GB" sz="2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erted picture RelID:1"/>
          <p:cNvPicPr>
            <a:picLocks noChangeAspect="1"/>
          </p:cNvPicPr>
          <p:nvPr/>
        </p:nvPicPr>
        <p:blipFill rotWithShape="1">
          <a:blip r:embed="rId3"/>
          <a:srcRect b="11184"/>
          <a:stretch/>
        </p:blipFill>
        <p:spPr>
          <a:xfrm>
            <a:off x="767776" y="1637030"/>
            <a:ext cx="8370443" cy="46494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Coverage of </a:t>
            </a:r>
            <a:r>
              <a:rPr lang="en-GB" sz="2000" dirty="0" smtClean="0">
                <a:solidFill>
                  <a:prstClr val="white"/>
                </a:solidFill>
              </a:rPr>
              <a:t>Thematic </a:t>
            </a:r>
            <a:r>
              <a:rPr lang="en-GB" sz="2000" dirty="0">
                <a:solidFill>
                  <a:prstClr val="white"/>
                </a:solidFill>
              </a:rPr>
              <a:t>Areas– </a:t>
            </a:r>
            <a:r>
              <a:rPr lang="en-GB" sz="2000" dirty="0" smtClean="0">
                <a:solidFill>
                  <a:prstClr val="white"/>
                </a:solidFill>
              </a:rPr>
              <a:t>selected </a:t>
            </a:r>
            <a:r>
              <a:rPr lang="en-GB" sz="2000" dirty="0">
                <a:solidFill>
                  <a:prstClr val="white"/>
                </a:solidFill>
              </a:rPr>
              <a:t>proposals 2018</a:t>
            </a:r>
            <a:endParaRPr lang="en-GB" sz="2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serted picture RelID: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58" y="1623060"/>
            <a:ext cx="8369681" cy="52349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Coverage of Thematic Areas– </a:t>
            </a:r>
            <a:r>
              <a:rPr lang="en-GB" sz="2000" dirty="0" smtClean="0">
                <a:solidFill>
                  <a:prstClr val="white"/>
                </a:solidFill>
              </a:rPr>
              <a:t>all </a:t>
            </a:r>
            <a:r>
              <a:rPr lang="en-GB" sz="2000" dirty="0">
                <a:solidFill>
                  <a:prstClr val="white"/>
                </a:solidFill>
              </a:rPr>
              <a:t>proposals </a:t>
            </a:r>
            <a:r>
              <a:rPr lang="en-GB" sz="2000" dirty="0" smtClean="0">
                <a:solidFill>
                  <a:prstClr val="white"/>
                </a:solidFill>
              </a:rPr>
              <a:t>2018</a:t>
            </a:r>
            <a:endParaRPr lang="en-GB" sz="2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erted picture RelID:1"/>
          <p:cNvPicPr>
            <a:picLocks noChangeAspect="1"/>
          </p:cNvPicPr>
          <p:nvPr/>
        </p:nvPicPr>
        <p:blipFill rotWithShape="1">
          <a:blip r:embed="rId3"/>
          <a:srcRect b="9728"/>
          <a:stretch/>
        </p:blipFill>
        <p:spPr>
          <a:xfrm>
            <a:off x="666177" y="1687830"/>
            <a:ext cx="8370443" cy="47256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298" y="1257304"/>
            <a:ext cx="9474200" cy="6635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Coverage of Thematic Areas– </a:t>
            </a:r>
            <a:r>
              <a:rPr lang="en-GB" sz="2000" dirty="0" smtClean="0">
                <a:solidFill>
                  <a:prstClr val="white"/>
                </a:solidFill>
              </a:rPr>
              <a:t>selected </a:t>
            </a:r>
            <a:r>
              <a:rPr lang="en-GB" sz="2000" dirty="0">
                <a:solidFill>
                  <a:prstClr val="white"/>
                </a:solidFill>
              </a:rPr>
              <a:t>proposals </a:t>
            </a:r>
            <a:r>
              <a:rPr lang="en-GB" sz="2000" dirty="0" smtClean="0">
                <a:solidFill>
                  <a:prstClr val="white"/>
                </a:solidFill>
              </a:rPr>
              <a:t>2018</a:t>
            </a:r>
            <a:endParaRPr lang="en-GB" sz="2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50489" y="1739900"/>
          <a:ext cx="4831111" cy="45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entagon 3"/>
          <p:cNvSpPr/>
          <p:nvPr/>
        </p:nvSpPr>
        <p:spPr>
          <a:xfrm rot="10800000">
            <a:off x="3275013" y="2133600"/>
            <a:ext cx="2963862" cy="647700"/>
          </a:xfrm>
          <a:prstGeom prst="homePlat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675063" y="2225675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>
                <a:solidFill>
                  <a:prstClr val="white"/>
                </a:solidFill>
                <a:latin typeface="Arial" charset="0"/>
                <a:cs typeface="Arial" charset="0"/>
              </a:rPr>
              <a:t>KA3 Policy</a:t>
            </a:r>
          </a:p>
        </p:txBody>
      </p:sp>
      <p:sp>
        <p:nvSpPr>
          <p:cNvPr id="8" name="Pentagon 7"/>
          <p:cNvSpPr/>
          <p:nvPr/>
        </p:nvSpPr>
        <p:spPr>
          <a:xfrm rot="10800000">
            <a:off x="4022725" y="3533775"/>
            <a:ext cx="3243263" cy="649288"/>
          </a:xfrm>
          <a:prstGeom prst="homePlat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4395788" y="3594100"/>
            <a:ext cx="269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>
                <a:solidFill>
                  <a:prstClr val="white"/>
                </a:solidFill>
                <a:latin typeface="Arial" charset="0"/>
                <a:cs typeface="Arial" charset="0"/>
              </a:rPr>
              <a:t>KA2 Cooperation</a:t>
            </a:r>
          </a:p>
        </p:txBody>
      </p:sp>
      <p:sp>
        <p:nvSpPr>
          <p:cNvPr id="10" name="Pentagon 9"/>
          <p:cNvSpPr/>
          <p:nvPr/>
        </p:nvSpPr>
        <p:spPr>
          <a:xfrm rot="10800000">
            <a:off x="4757738" y="5172075"/>
            <a:ext cx="2962275" cy="647700"/>
          </a:xfrm>
          <a:prstGeom prst="homePlat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5214938" y="5264150"/>
            <a:ext cx="204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>
                <a:solidFill>
                  <a:prstClr val="white"/>
                </a:solidFill>
                <a:latin typeface="Arial" charset="0"/>
                <a:cs typeface="Arial" charset="0"/>
              </a:rPr>
              <a:t>KA1 Mobility</a:t>
            </a:r>
          </a:p>
        </p:txBody>
      </p:sp>
      <p:sp>
        <p:nvSpPr>
          <p:cNvPr id="1741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z="4000" smtClean="0"/>
              <a:t>Erasmus+</a:t>
            </a:r>
          </a:p>
        </p:txBody>
      </p:sp>
      <p:sp>
        <p:nvSpPr>
          <p:cNvPr id="11" name="Oval 10"/>
          <p:cNvSpPr/>
          <p:nvPr/>
        </p:nvSpPr>
        <p:spPr>
          <a:xfrm>
            <a:off x="7351713" y="2781300"/>
            <a:ext cx="2070100" cy="210185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BE" dirty="0">
                <a:solidFill>
                  <a:prstClr val="white"/>
                </a:solidFill>
              </a:rPr>
              <a:t>	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419" name="TextBox 1"/>
          <p:cNvSpPr txBox="1">
            <a:spLocks noChangeArrowheads="1"/>
          </p:cNvSpPr>
          <p:nvPr/>
        </p:nvSpPr>
        <p:spPr bwMode="auto">
          <a:xfrm>
            <a:off x="8615363" y="3408363"/>
            <a:ext cx="13541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3500" b="1">
                <a:solidFill>
                  <a:srgbClr val="1F497D"/>
                </a:solidFill>
                <a:cs typeface="Arial" charset="0"/>
              </a:rPr>
              <a:t>BHE</a:t>
            </a:r>
            <a:endParaRPr lang="en-GB" altLang="fr-FR" sz="3500" b="1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950" y="1201510"/>
            <a:ext cx="262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600" i="1" dirty="0">
                <a:solidFill>
                  <a:srgbClr val="0F5494"/>
                </a:solidFill>
                <a:latin typeface="+mj-lt"/>
                <a:ea typeface="Arial Unicode MS" panose="020B0604020202020204" pitchFamily="34" charset="-128"/>
              </a:rPr>
              <a:t>Specific activities: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 dirty="0">
                <a:solidFill>
                  <a:srgbClr val="0F5494"/>
                </a:solidFill>
                <a:latin typeface="+mj-lt"/>
                <a:ea typeface="Arial Unicode MS" panose="020B0604020202020204" pitchFamily="34" charset="-128"/>
              </a:rPr>
              <a:t> </a:t>
            </a:r>
            <a:r>
              <a:rPr lang="en-GB" sz="1600" b="1" dirty="0">
                <a:solidFill>
                  <a:srgbClr val="0F5494"/>
                </a:solidFill>
                <a:latin typeface="+mj-lt"/>
                <a:ea typeface="Arial Unicode MS" panose="020B0604020202020204" pitchFamily="34" charset="-128"/>
              </a:rPr>
              <a:t>Jean Monnet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 b="1" dirty="0">
                <a:solidFill>
                  <a:srgbClr val="0F5494"/>
                </a:solidFill>
                <a:latin typeface="+mj-lt"/>
                <a:ea typeface="Arial Unicode MS" panose="020B0604020202020204" pitchFamily="34" charset="-128"/>
              </a:rPr>
              <a:t> Sport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1144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45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F1A03-9B34-4653-B0CD-C80558B4651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9700" y="1073150"/>
            <a:ext cx="9626600" cy="519113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Indicative budget for 2019</a:t>
            </a:r>
            <a:endParaRPr lang="en-GB" sz="2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887538"/>
            <a:ext cx="5753100" cy="413226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F1A03-9B34-4653-B0CD-C80558B4651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11838"/>
              </p:ext>
            </p:extLst>
          </p:nvPr>
        </p:nvGraphicFramePr>
        <p:xfrm>
          <a:off x="487681" y="1253210"/>
          <a:ext cx="8954608" cy="5408688"/>
        </p:xfrm>
        <a:graphic>
          <a:graphicData uri="http://schemas.openxmlformats.org/drawingml/2006/table">
            <a:tbl>
              <a:tblPr/>
              <a:tblGrid>
                <a:gridCol w="4269062"/>
                <a:gridCol w="983471"/>
                <a:gridCol w="983471"/>
                <a:gridCol w="934472"/>
                <a:gridCol w="869276"/>
                <a:gridCol w="623972"/>
                <a:gridCol w="290884"/>
              </a:tblGrid>
              <a:tr h="10371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Region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Budget allocated </a:t>
                      </a:r>
                      <a:b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2016</a:t>
                      </a:r>
                      <a:b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(in Mio €)</a:t>
                      </a:r>
                    </a:p>
                  </a:txBody>
                  <a:tcPr marL="7957" marR="7957" marT="7957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Budget allocated </a:t>
                      </a:r>
                      <a:b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2017</a:t>
                      </a:r>
                      <a:b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(in Mio €)</a:t>
                      </a:r>
                    </a:p>
                    <a:p>
                      <a:pPr marL="0" marR="0" indent="0" algn="ctr" defTabSz="9139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Budget allocated </a:t>
                      </a:r>
                      <a:b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2018</a:t>
                      </a:r>
                      <a:b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(in Mio €)</a:t>
                      </a:r>
                    </a:p>
                  </a:txBody>
                  <a:tcPr marL="7957" marR="7957" marT="795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Budget allocated </a:t>
                      </a:r>
                      <a:b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2019</a:t>
                      </a:r>
                      <a:b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(in Mio €)</a:t>
                      </a:r>
                    </a:p>
                    <a:p>
                      <a:pPr algn="ctr" fontAlgn="ctr"/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Indicative  number of selected projects**</a:t>
                      </a:r>
                      <a:b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74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1 - Western Balkans 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13,17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13,82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14,57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16,39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37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2 - Eastern Partnership countries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13,86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13,51</a:t>
                      </a:r>
                      <a:endParaRPr lang="en-GB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12,88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12,77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375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Additional allocation for Georgia/Ukraine*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1/1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47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3  - South-Mediterranean countries  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28,57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27,84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26,55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4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26,17</a:t>
                      </a:r>
                      <a:endParaRPr lang="en-GB" sz="1400" b="1" i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</a:t>
                      </a:r>
                      <a:endParaRPr lang="en-GB" sz="1400" b="1" i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Additional allocation for Tunisia*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30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4 - Russian Federation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6,89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6,72</a:t>
                      </a:r>
                      <a:endParaRPr lang="en-GB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6,41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5,85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538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6  - Asia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35,38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39,55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41,44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47,46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54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17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7  - Central Asia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8,80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8,80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9,42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74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8 - Latin America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13,20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13,20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12,70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74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9 </a:t>
                      </a:r>
                      <a:r>
                        <a:rPr lang="en-GB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– Middle East (Iran</a:t>
                      </a:r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, Iraq, </a:t>
                      </a:r>
                      <a:r>
                        <a:rPr lang="en-GB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Yemen)</a:t>
                      </a:r>
                      <a:endParaRPr lang="en-GB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2,10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2,20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74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10  - South Africa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3,42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3,91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4,20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4,50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9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9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9AB"/>
                    </a:solidFill>
                  </a:tcPr>
                </a:tc>
              </a:tr>
              <a:tr h="2863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REGION 11 - ACP countries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5,64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6,00</a:t>
                      </a:r>
                      <a:endParaRPr lang="en-GB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6,35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26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131,47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138,68</a:t>
                      </a: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433" rtl="0" eaLnBrk="1" fontAlgn="ctr" latinLnBrk="0" hangingPunct="1"/>
                      <a:r>
                        <a:rPr lang="en-GB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136,15</a:t>
                      </a:r>
                      <a:endParaRPr lang="en-GB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46" marR="7346" marT="66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148,81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172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31233">
                <a:tc gridSpan="6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*</a:t>
                      </a:r>
                      <a:r>
                        <a:rPr lang="fr-BE" sz="1400" b="0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GB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An additional allocation for Tunisia/Georgia/Ukraine might become available subject to the relevant Commission decisions being taken.</a:t>
                      </a:r>
                    </a:p>
                    <a:p>
                      <a:pPr algn="just" fontAlgn="ctr"/>
                      <a:r>
                        <a:rPr lang="en-GB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** </a:t>
                      </a:r>
                      <a:r>
                        <a:rPr lang="en-GB" sz="14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Calculated on the average grant/project recorded in </a:t>
                      </a:r>
                      <a:r>
                        <a:rPr lang="en-GB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en-GB" sz="14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957" marR="7957" marT="79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7" marR="7957" marT="79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7" marR="7957" marT="7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54040" y="129846"/>
            <a:ext cx="413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Indicative budget </a:t>
            </a:r>
            <a:endParaRPr lang="fr-BE" b="1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847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BE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Call for </a:t>
            </a:r>
            <a:r>
              <a:rPr lang="fr-BE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Proposals</a:t>
            </a:r>
            <a:r>
              <a:rPr lang="fr-BE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  <a:endParaRPr lang="en-GB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62" y="2357347"/>
            <a:ext cx="8870938" cy="3354724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rgbClr val="0F5494"/>
                </a:solidFill>
                <a:cs typeface="Arial" charset="0"/>
              </a:rPr>
              <a:t>British </a:t>
            </a:r>
            <a:r>
              <a:rPr lang="en-GB" sz="1800" b="1" dirty="0">
                <a:solidFill>
                  <a:srgbClr val="0F5494"/>
                </a:solidFill>
                <a:cs typeface="Arial" charset="0"/>
              </a:rPr>
              <a:t>Applicants must be aware that eligibility criteria must be complied with for the entire duration of the </a:t>
            </a:r>
            <a:r>
              <a:rPr lang="en-GB" sz="1800" b="1" dirty="0" smtClean="0">
                <a:solidFill>
                  <a:srgbClr val="0F5494"/>
                </a:solidFill>
                <a:cs typeface="Arial" charset="0"/>
              </a:rPr>
              <a:t>grant agreement</a:t>
            </a:r>
            <a:endParaRPr lang="en-GB" sz="1800" b="1" dirty="0">
              <a:solidFill>
                <a:srgbClr val="0F5494"/>
              </a:solidFill>
              <a:cs typeface="Arial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rgbClr val="0F5494"/>
                </a:solidFill>
                <a:cs typeface="Arial" charset="0"/>
              </a:rPr>
              <a:t>The Republic of Serbia will take part as a Programme Country (if the conditions are fulfilled)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rgbClr val="0F5494"/>
                </a:solidFill>
                <a:cs typeface="Arial" charset="0"/>
              </a:rPr>
              <a:t>Chile and Uruguay are not considered as eligible Partner </a:t>
            </a:r>
            <a:r>
              <a:rPr lang="en-GB" sz="1800" b="1" dirty="0">
                <a:solidFill>
                  <a:srgbClr val="0F5494"/>
                </a:solidFill>
                <a:cs typeface="Arial" charset="0"/>
              </a:rPr>
              <a:t>Countries in </a:t>
            </a:r>
            <a:r>
              <a:rPr lang="en-GB" sz="1800" b="1" dirty="0" smtClean="0">
                <a:solidFill>
                  <a:srgbClr val="0F5494"/>
                </a:solidFill>
                <a:cs typeface="Arial" charset="0"/>
              </a:rPr>
              <a:t>CBHE anymore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1800" b="1" dirty="0" smtClean="0">
                <a:solidFill>
                  <a:srgbClr val="0F5494"/>
                </a:solidFill>
                <a:cs typeface="Arial" charset="0"/>
              </a:rPr>
              <a:t>Ukraine and Georgia have been </a:t>
            </a:r>
            <a:r>
              <a:rPr lang="fr-BE" sz="1800" b="1" dirty="0" err="1" smtClean="0">
                <a:solidFill>
                  <a:srgbClr val="0F5494"/>
                </a:solidFill>
                <a:cs typeface="Arial" charset="0"/>
              </a:rPr>
              <a:t>awarded</a:t>
            </a:r>
            <a:r>
              <a:rPr lang="fr-BE" sz="1800" b="1" dirty="0" smtClean="0">
                <a:solidFill>
                  <a:srgbClr val="0F5494"/>
                </a:solidFill>
                <a:cs typeface="Arial" charset="0"/>
              </a:rPr>
              <a:t> 1 extra million €/</a:t>
            </a:r>
            <a:r>
              <a:rPr lang="fr-BE" sz="1800" b="1" dirty="0" err="1" smtClean="0">
                <a:solidFill>
                  <a:srgbClr val="0F5494"/>
                </a:solidFill>
                <a:cs typeface="Arial" charset="0"/>
              </a:rPr>
              <a:t>each</a:t>
            </a:r>
            <a:endParaRPr lang="fr-BE" sz="1800" b="1" dirty="0" smtClean="0">
              <a:solidFill>
                <a:srgbClr val="0F5494"/>
              </a:solidFill>
              <a:cs typeface="Arial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1800" b="1" dirty="0" err="1" smtClean="0">
                <a:solidFill>
                  <a:srgbClr val="0F5494"/>
                </a:solidFill>
                <a:cs typeface="Arial" charset="0"/>
              </a:rPr>
              <a:t>Tunisia</a:t>
            </a:r>
            <a:r>
              <a:rPr lang="fr-BE" sz="1800" b="1" dirty="0" smtClean="0">
                <a:solidFill>
                  <a:srgbClr val="0F5494"/>
                </a:solidFill>
                <a:cs typeface="Arial" charset="0"/>
              </a:rPr>
              <a:t> has been </a:t>
            </a:r>
            <a:r>
              <a:rPr lang="fr-BE" sz="1800" b="1" dirty="0" err="1" smtClean="0">
                <a:solidFill>
                  <a:srgbClr val="0F5494"/>
                </a:solidFill>
                <a:cs typeface="Arial" charset="0"/>
              </a:rPr>
              <a:t>awarded</a:t>
            </a:r>
            <a:r>
              <a:rPr lang="fr-BE" sz="1800" b="1" dirty="0" smtClean="0">
                <a:solidFill>
                  <a:srgbClr val="0F5494"/>
                </a:solidFill>
                <a:cs typeface="Arial" charset="0"/>
              </a:rPr>
              <a:t>  3 extra million €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1800" b="1" dirty="0" err="1" smtClean="0">
                <a:solidFill>
                  <a:srgbClr val="0F5494"/>
                </a:solidFill>
                <a:cs typeface="Arial" charset="0"/>
              </a:rPr>
              <a:t>Revision</a:t>
            </a:r>
            <a:r>
              <a:rPr lang="fr-BE" sz="1800" b="1" dirty="0" smtClean="0">
                <a:solidFill>
                  <a:srgbClr val="0F5494"/>
                </a:solidFill>
                <a:cs typeface="Arial" charset="0"/>
              </a:rPr>
              <a:t> of the </a:t>
            </a:r>
            <a:r>
              <a:rPr lang="fr-BE" sz="1800" b="1" dirty="0">
                <a:solidFill>
                  <a:srgbClr val="0F5494"/>
                </a:solidFill>
                <a:cs typeface="Arial" charset="0"/>
              </a:rPr>
              <a:t>"</a:t>
            </a:r>
            <a:r>
              <a:rPr lang="fr-BE" sz="1800" b="1" dirty="0" err="1">
                <a:solidFill>
                  <a:srgbClr val="0F5494"/>
                </a:solidFill>
                <a:cs typeface="Arial" charset="0"/>
              </a:rPr>
              <a:t>Detailed</a:t>
            </a:r>
            <a:r>
              <a:rPr lang="fr-BE" sz="1800" b="1" dirty="0">
                <a:solidFill>
                  <a:srgbClr val="0F5494"/>
                </a:solidFill>
                <a:cs typeface="Arial" charset="0"/>
              </a:rPr>
              <a:t> description of the </a:t>
            </a:r>
            <a:r>
              <a:rPr lang="fr-BE" sz="1800" b="1" dirty="0" err="1">
                <a:solidFill>
                  <a:srgbClr val="0F5494"/>
                </a:solidFill>
                <a:cs typeface="Arial" charset="0"/>
              </a:rPr>
              <a:t>project</a:t>
            </a:r>
            <a:r>
              <a:rPr lang="fr-BE" sz="1800" b="1" dirty="0">
                <a:solidFill>
                  <a:srgbClr val="0F5494"/>
                </a:solidFill>
                <a:cs typeface="Arial" charset="0"/>
              </a:rPr>
              <a:t> (</a:t>
            </a:r>
            <a:r>
              <a:rPr lang="fr-BE" sz="1800" b="1" dirty="0" err="1">
                <a:solidFill>
                  <a:srgbClr val="0F5494"/>
                </a:solidFill>
                <a:cs typeface="Arial" charset="0"/>
              </a:rPr>
              <a:t>Annex</a:t>
            </a:r>
            <a:r>
              <a:rPr lang="fr-BE" sz="1800" b="1" dirty="0">
                <a:solidFill>
                  <a:srgbClr val="0F5494"/>
                </a:solidFill>
                <a:cs typeface="Arial" charset="0"/>
              </a:rPr>
              <a:t> 1)</a:t>
            </a:r>
            <a:endParaRPr lang="fr-BE" sz="1800" b="1" dirty="0" smtClean="0">
              <a:solidFill>
                <a:srgbClr val="0F5494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1" y="6467495"/>
            <a:ext cx="97168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0200" y="1206500"/>
            <a:ext cx="9436100" cy="73660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in the 2019 Call for </a:t>
            </a:r>
            <a:r>
              <a:rPr lang="fr-BE" sz="2400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proposals</a:t>
            </a:r>
            <a:endParaRPr lang="en-GB" sz="2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9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63" y="2128747"/>
            <a:ext cx="8756637" cy="4093388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F5494"/>
                </a:solidFill>
              </a:rPr>
              <a:t>Encouraging </a:t>
            </a:r>
            <a:r>
              <a:rPr lang="en-GB" sz="2000" b="1" dirty="0">
                <a:solidFill>
                  <a:srgbClr val="0F5494"/>
                </a:solidFill>
              </a:rPr>
              <a:t>the cooperation with Asian countries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F5494"/>
                </a:solidFill>
              </a:rPr>
              <a:t>Diversification </a:t>
            </a:r>
            <a:r>
              <a:rPr lang="en-GB" sz="2000" b="1" dirty="0">
                <a:solidFill>
                  <a:srgbClr val="0F5494"/>
                </a:solidFill>
              </a:rPr>
              <a:t>of projects </a:t>
            </a:r>
            <a:endParaRPr lang="en-GB" sz="2000" b="1" dirty="0" smtClean="0">
              <a:solidFill>
                <a:srgbClr val="0F5494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F5494"/>
                </a:solidFill>
              </a:rPr>
              <a:t>Attention to national </a:t>
            </a:r>
            <a:r>
              <a:rPr lang="en-GB" sz="2000" b="1" dirty="0">
                <a:solidFill>
                  <a:srgbClr val="0F5494"/>
                </a:solidFill>
              </a:rPr>
              <a:t>and regional priorities </a:t>
            </a:r>
            <a:endParaRPr lang="en-GB" sz="2000" b="1" dirty="0" smtClean="0">
              <a:solidFill>
                <a:srgbClr val="0F5494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F5494"/>
                </a:solidFill>
              </a:rPr>
              <a:t>National and regional relevance in </a:t>
            </a:r>
            <a:r>
              <a:rPr lang="en-GB" sz="2000" b="1" dirty="0">
                <a:solidFill>
                  <a:srgbClr val="0F5494"/>
                </a:solidFill>
              </a:rPr>
              <a:t>cross-regional </a:t>
            </a:r>
            <a:r>
              <a:rPr lang="en-GB" sz="2000" b="1" dirty="0" smtClean="0">
                <a:solidFill>
                  <a:srgbClr val="0F5494"/>
                </a:solidFill>
              </a:rPr>
              <a:t>applications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F5494"/>
                </a:solidFill>
              </a:rPr>
              <a:t>Migration, a Commission priority for President </a:t>
            </a:r>
            <a:r>
              <a:rPr lang="en-GB" sz="2000" b="1" dirty="0" err="1" smtClean="0">
                <a:solidFill>
                  <a:srgbClr val="0F5494"/>
                </a:solidFill>
              </a:rPr>
              <a:t>Juncker</a:t>
            </a:r>
            <a:endParaRPr lang="en-GB" sz="2000" b="1" dirty="0" smtClean="0">
              <a:solidFill>
                <a:srgbClr val="0F5494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F5494"/>
                </a:solidFill>
              </a:rPr>
              <a:t>Attention to eligibility criteria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 smtClean="0">
                <a:solidFill>
                  <a:srgbClr val="0F5494"/>
                </a:solidFill>
              </a:rPr>
              <a:t>Attention to the </a:t>
            </a:r>
            <a:r>
              <a:rPr lang="fr-BE" sz="2000" b="1" dirty="0" err="1" smtClean="0">
                <a:solidFill>
                  <a:srgbClr val="0F5494"/>
                </a:solidFill>
              </a:rPr>
              <a:t>coherence</a:t>
            </a:r>
            <a:r>
              <a:rPr lang="fr-BE" sz="2000" b="1" dirty="0" smtClean="0">
                <a:solidFill>
                  <a:srgbClr val="0F5494"/>
                </a:solidFill>
              </a:rPr>
              <a:t> of the information </a:t>
            </a:r>
            <a:r>
              <a:rPr lang="fr-BE" sz="2000" b="1" dirty="0" err="1" smtClean="0">
                <a:solidFill>
                  <a:srgbClr val="0F5494"/>
                </a:solidFill>
              </a:rPr>
              <a:t>provided</a:t>
            </a:r>
            <a:r>
              <a:rPr lang="fr-BE" sz="2000" b="1" dirty="0" smtClean="0">
                <a:solidFill>
                  <a:srgbClr val="0F5494"/>
                </a:solidFill>
              </a:rPr>
              <a:t> in the application </a:t>
            </a:r>
            <a:r>
              <a:rPr lang="fr-BE" sz="2000" b="1" dirty="0" err="1" smtClean="0">
                <a:solidFill>
                  <a:srgbClr val="0F5494"/>
                </a:solidFill>
              </a:rPr>
              <a:t>form</a:t>
            </a:r>
            <a:r>
              <a:rPr lang="fr-BE" sz="2000" b="1" dirty="0" smtClean="0">
                <a:solidFill>
                  <a:srgbClr val="0F5494"/>
                </a:solidFill>
              </a:rPr>
              <a:t>, in </a:t>
            </a:r>
            <a:r>
              <a:rPr lang="fr-BE" sz="2000" b="1" dirty="0" err="1" smtClean="0">
                <a:solidFill>
                  <a:srgbClr val="0F5494"/>
                </a:solidFill>
              </a:rPr>
              <a:t>particular</a:t>
            </a:r>
            <a:r>
              <a:rPr lang="fr-BE" sz="2000" b="1" dirty="0" smtClean="0">
                <a:solidFill>
                  <a:srgbClr val="0F5494"/>
                </a:solidFill>
              </a:rPr>
              <a:t> in the "</a:t>
            </a:r>
            <a:r>
              <a:rPr lang="fr-BE" sz="2000" b="1" dirty="0" err="1" smtClean="0">
                <a:solidFill>
                  <a:srgbClr val="0F5494"/>
                </a:solidFill>
              </a:rPr>
              <a:t>Detailed</a:t>
            </a:r>
            <a:r>
              <a:rPr lang="fr-BE" sz="2000" b="1" dirty="0" smtClean="0">
                <a:solidFill>
                  <a:srgbClr val="0F5494"/>
                </a:solidFill>
              </a:rPr>
              <a:t> description of the </a:t>
            </a:r>
            <a:r>
              <a:rPr lang="fr-BE" sz="2000" b="1" dirty="0" err="1" smtClean="0">
                <a:solidFill>
                  <a:srgbClr val="0F5494"/>
                </a:solidFill>
              </a:rPr>
              <a:t>project</a:t>
            </a:r>
            <a:r>
              <a:rPr lang="fr-BE" sz="2000" b="1" dirty="0" smtClean="0">
                <a:solidFill>
                  <a:srgbClr val="0F5494"/>
                </a:solidFill>
              </a:rPr>
              <a:t> (</a:t>
            </a:r>
            <a:r>
              <a:rPr lang="fr-BE" sz="2000" b="1" dirty="0" err="1" smtClean="0">
                <a:solidFill>
                  <a:srgbClr val="0F5494"/>
                </a:solidFill>
              </a:rPr>
              <a:t>Annex</a:t>
            </a:r>
            <a:r>
              <a:rPr lang="fr-BE" sz="2000" b="1" dirty="0" smtClean="0">
                <a:solidFill>
                  <a:srgbClr val="0F5494"/>
                </a:solidFill>
              </a:rPr>
              <a:t> 1)</a:t>
            </a:r>
            <a:endParaRPr lang="en-GB" sz="2000" b="1" dirty="0">
              <a:solidFill>
                <a:srgbClr val="0F549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1" y="6467495"/>
            <a:ext cx="97168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9700" y="1073150"/>
            <a:ext cx="9626600" cy="78105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messages for 2019 (I)</a:t>
            </a:r>
            <a:endParaRPr lang="en-GB" sz="2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1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63" y="2128747"/>
            <a:ext cx="8756637" cy="3385502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000" b="1" dirty="0" smtClean="0">
              <a:solidFill>
                <a:srgbClr val="0F5494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F5494"/>
                </a:solidFill>
              </a:rPr>
              <a:t>Special </a:t>
            </a:r>
            <a:r>
              <a:rPr lang="en-GB" b="1" dirty="0">
                <a:solidFill>
                  <a:srgbClr val="0F5494"/>
                </a:solidFill>
              </a:rPr>
              <a:t>attention will be </a:t>
            </a:r>
            <a:r>
              <a:rPr lang="en-GB" b="1" dirty="0" smtClean="0">
                <a:solidFill>
                  <a:srgbClr val="0F5494"/>
                </a:solidFill>
              </a:rPr>
              <a:t>given to proposals: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F5494"/>
                </a:solidFill>
              </a:rPr>
              <a:t>Involving the </a:t>
            </a:r>
            <a:r>
              <a:rPr lang="en-GB" b="1" dirty="0">
                <a:solidFill>
                  <a:srgbClr val="0F5494"/>
                </a:solidFill>
              </a:rPr>
              <a:t>least developed </a:t>
            </a:r>
            <a:r>
              <a:rPr lang="en-GB" b="1" dirty="0" smtClean="0">
                <a:solidFill>
                  <a:srgbClr val="0F5494"/>
                </a:solidFill>
              </a:rPr>
              <a:t>countries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F5494"/>
                </a:solidFill>
              </a:rPr>
              <a:t>Involving </a:t>
            </a:r>
            <a:r>
              <a:rPr lang="en-GB" b="1" dirty="0" smtClean="0">
                <a:solidFill>
                  <a:srgbClr val="0F5494"/>
                </a:solidFill>
              </a:rPr>
              <a:t>universities </a:t>
            </a:r>
            <a:r>
              <a:rPr lang="en-GB" b="1" dirty="0">
                <a:solidFill>
                  <a:srgbClr val="0F5494"/>
                </a:solidFill>
              </a:rPr>
              <a:t>in more remote </a:t>
            </a:r>
            <a:r>
              <a:rPr lang="en-GB" b="1" dirty="0" smtClean="0">
                <a:solidFill>
                  <a:srgbClr val="0F5494"/>
                </a:solidFill>
              </a:rPr>
              <a:t>areas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F5494"/>
                </a:solidFill>
              </a:rPr>
              <a:t>Targeting disadvantaged </a:t>
            </a:r>
            <a:r>
              <a:rPr lang="en-GB" b="1" dirty="0">
                <a:solidFill>
                  <a:srgbClr val="0F5494"/>
                </a:solidFill>
              </a:rPr>
              <a:t>students from poor socio-economic </a:t>
            </a:r>
            <a:r>
              <a:rPr lang="en-GB" b="1" dirty="0" smtClean="0">
                <a:solidFill>
                  <a:srgbClr val="0F5494"/>
                </a:solidFill>
              </a:rPr>
              <a:t>backgrounds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F5494"/>
                </a:solidFill>
              </a:rPr>
              <a:t>Targeting students </a:t>
            </a:r>
            <a:r>
              <a:rPr lang="en-GB" b="1" dirty="0">
                <a:solidFill>
                  <a:srgbClr val="0F5494"/>
                </a:solidFill>
              </a:rPr>
              <a:t>with special needs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1" y="6467495"/>
            <a:ext cx="97168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9700" y="1073150"/>
            <a:ext cx="9626600" cy="78105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messages for 2019 (II)</a:t>
            </a:r>
            <a:endParaRPr lang="en-GB" sz="2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0" y="2205038"/>
            <a:ext cx="9445096" cy="4176712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Tx/>
              <a:buNone/>
            </a:pPr>
            <a:r>
              <a:rPr lang="en-GB" altLang="en-US" sz="1800" b="1" u="sng" smtClean="0">
                <a:solidFill>
                  <a:srgbClr val="003399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GB" altLang="en-US" sz="1600" b="1" u="sng" smtClean="0">
              <a:solidFill>
                <a:srgbClr val="C00000"/>
              </a:solidFill>
            </a:endParaRPr>
          </a:p>
        </p:txBody>
      </p:sp>
      <p:graphicFrame>
        <p:nvGraphicFramePr>
          <p:cNvPr id="6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27047"/>
              </p:ext>
            </p:extLst>
          </p:nvPr>
        </p:nvGraphicFramePr>
        <p:xfrm>
          <a:off x="350838" y="2060575"/>
          <a:ext cx="9204325" cy="4326843"/>
        </p:xfrm>
        <a:graphic>
          <a:graphicData uri="http://schemas.openxmlformats.org/drawingml/2006/table">
            <a:tbl>
              <a:tblPr/>
              <a:tblGrid>
                <a:gridCol w="5928209"/>
                <a:gridCol w="3276116"/>
              </a:tblGrid>
              <a:tr h="48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Steps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Date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Publication Erasmus+ CBHE Call for Proposals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24 October 2018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Deadline for submission of applications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7 February 2019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</a:tr>
              <a:tr h="35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Verification of </a:t>
                      </a: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eligibility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 of project proposals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February – March 2019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Assessment of projects by experts (remotely)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March – May 2019</a:t>
                      </a:r>
                      <a:endParaRPr kumimoji="0" lang="en-GB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pitchFamily="-110" charset="-128"/>
                        <a:cs typeface="Arial" pitchFamily="34" charset="0"/>
                      </a:endParaRP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</a:tr>
              <a:tr h="35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Consultation procedure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June 2019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Evaluation Committee for selection of projects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July 2019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</a:tr>
              <a:tr h="424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Sending for signature of Award decision by Agency AO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July 2019</a:t>
                      </a:r>
                      <a:endParaRPr kumimoji="0" lang="en-GB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pitchFamily="-110" charset="-128"/>
                        <a:cs typeface="Arial" pitchFamily="34" charset="0"/>
                      </a:endParaRP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Notification of applicants &amp; publication of results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August 2019</a:t>
                      </a:r>
                      <a:endParaRPr kumimoji="0" lang="en-GB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pitchFamily="-110" charset="-128"/>
                        <a:cs typeface="Arial" pitchFamily="34" charset="0"/>
                      </a:endParaRP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</a:tr>
              <a:tr h="366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Preparation and signature of grant agreements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August-September 2019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Start  of eligibility period</a:t>
                      </a:r>
                    </a:p>
                  </a:txBody>
                  <a:tcPr marL="99052" marR="99052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pitchFamily="-110" charset="-128"/>
                          <a:cs typeface="Arial" pitchFamily="34" charset="0"/>
                        </a:rPr>
                        <a:t>15 November 2019 or 15 January 2020</a:t>
                      </a:r>
                    </a:p>
                  </a:txBody>
                  <a:tcPr marL="99052" marR="99052" marT="45717" marB="4571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BEE"/>
                    </a:solidFill>
                  </a:tcPr>
                </a:tc>
              </a:tr>
            </a:tbl>
          </a:graphicData>
        </a:graphic>
      </p:graphicFrame>
      <p:sp>
        <p:nvSpPr>
          <p:cNvPr id="41002" name="Footer Placeholder 4"/>
          <p:cNvSpPr txBox="1">
            <a:spLocks/>
          </p:cNvSpPr>
          <p:nvPr/>
        </p:nvSpPr>
        <p:spPr bwMode="auto">
          <a:xfrm>
            <a:off x="4328717" y="6467476"/>
            <a:ext cx="1131623" cy="3905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800" b="1" i="1">
                <a:solidFill>
                  <a:srgbClr val="FFFFFF"/>
                </a:solidFill>
                <a:latin typeface="Verdana Bold"/>
                <a:cs typeface="Arial" pitchFamily="34" charset="0"/>
              </a:rPr>
              <a:t>Erasmus+</a:t>
            </a:r>
            <a:endParaRPr lang="en-GB" altLang="fr-FR" sz="800" b="1" i="1">
              <a:solidFill>
                <a:srgbClr val="FFFFFF"/>
              </a:solidFill>
              <a:latin typeface="Verdana Bold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5750" y="1174750"/>
            <a:ext cx="9474200" cy="52705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BE" sz="2800" b="1" kern="0" dirty="0" smtClean="0">
                <a:solidFill>
                  <a:schemeClr val="bg1"/>
                </a:solidFill>
                <a:ea typeface="+mj-ea"/>
                <a:cs typeface="+mj-cs"/>
              </a:rPr>
              <a:t>Roadmap for 2019 CBHE Call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6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9388" y="1079500"/>
            <a:ext cx="9474200" cy="533400"/>
          </a:xfrm>
          <a:solidFill>
            <a:srgbClr val="00B0F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CBHE Information sources (I)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5100" y="1574800"/>
            <a:ext cx="9601200" cy="5143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2D050"/>
              </a:buClr>
              <a:buFont typeface="Wingdings" pitchFamily="2" charset="2"/>
              <a:buChar char="Ø"/>
              <a:defRPr/>
            </a:pPr>
            <a:endParaRPr lang="en-GB" sz="800" b="1" kern="12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rgbClr val="92D050"/>
              </a:buClr>
              <a:buFontTx/>
              <a:buNone/>
              <a:defRPr/>
            </a:pPr>
            <a:endParaRPr lang="fr-BE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92D050"/>
              </a:buClr>
              <a:buFontTx/>
              <a:buNone/>
              <a:defRPr/>
            </a:pPr>
            <a:r>
              <a:rPr lang="fr-BE" sz="1800" b="1" dirty="0" smtClean="0">
                <a:solidFill>
                  <a:srgbClr val="333399"/>
                </a:solidFill>
              </a:rPr>
              <a:t>Erasmus</a:t>
            </a:r>
            <a:r>
              <a:rPr lang="fr-BE" sz="1800" b="1" dirty="0">
                <a:solidFill>
                  <a:srgbClr val="333399"/>
                </a:solidFill>
              </a:rPr>
              <a:t>+ </a:t>
            </a:r>
            <a:r>
              <a:rPr lang="fr-BE" sz="1800" b="1" dirty="0" err="1">
                <a:solidFill>
                  <a:srgbClr val="333399"/>
                </a:solidFill>
              </a:rPr>
              <a:t>website</a:t>
            </a:r>
            <a:r>
              <a:rPr lang="fr-BE" sz="1800" b="1" dirty="0">
                <a:solidFill>
                  <a:srgbClr val="333399"/>
                </a:solidFill>
              </a:rPr>
              <a:t> - EACEA</a:t>
            </a:r>
            <a:endParaRPr lang="en-GB" sz="1800" b="1" dirty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r>
              <a:rPr lang="en-US" sz="1800" dirty="0">
                <a:solidFill>
                  <a:srgbClr val="333399"/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srgbClr val="333399"/>
                </a:solidFill>
                <a:hlinkClick r:id="rId3"/>
              </a:rPr>
              <a:t>eacea.ec.europa.eu/erasmus-plus/actions/key-action-2-cooperation-for-innovation-and-exchange-good-practices/capacity-0_en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endParaRPr lang="en-US" sz="900" dirty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r>
              <a:rPr lang="en-US" sz="1800" b="1" dirty="0">
                <a:solidFill>
                  <a:srgbClr val="333399"/>
                </a:solidFill>
              </a:rPr>
              <a:t>Erasmus+ website – EU Commission</a:t>
            </a: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r>
              <a:rPr lang="en-US" sz="1800" dirty="0">
                <a:solidFill>
                  <a:srgbClr val="333399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rgbClr val="333399"/>
                </a:solidFill>
                <a:hlinkClick r:id="rId4"/>
              </a:rPr>
              <a:t>ec.europa.eu/programmes/erasmus-plus/index_en.htm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r>
              <a:rPr lang="en-US" sz="1800" b="1" i="1" dirty="0" smtClean="0">
                <a:solidFill>
                  <a:srgbClr val="333399"/>
                </a:solidFill>
              </a:rPr>
              <a:t>Study </a:t>
            </a:r>
            <a:r>
              <a:rPr lang="en-US" sz="1800" b="1" i="1" dirty="0">
                <a:solidFill>
                  <a:srgbClr val="333399"/>
                </a:solidFill>
              </a:rPr>
              <a:t>in Europe website:</a:t>
            </a: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r>
              <a:rPr lang="en-US" sz="1800" dirty="0">
                <a:solidFill>
                  <a:srgbClr val="333399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rgbClr val="333399"/>
                </a:solidFill>
                <a:hlinkClick r:id="rId5"/>
              </a:rPr>
              <a:t>ec.europa.eu/education/study-in-europe_en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endParaRPr lang="en-US" sz="900" dirty="0">
              <a:solidFill>
                <a:srgbClr val="333399"/>
              </a:solidFill>
            </a:endParaRP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r>
              <a:rPr lang="en-US" sz="1800" b="1" dirty="0">
                <a:solidFill>
                  <a:srgbClr val="333399"/>
                </a:solidFill>
              </a:rPr>
              <a:t>Erasmus+ e-tutorials:</a:t>
            </a: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en-GB" sz="1800" u="sng" dirty="0">
                <a:hlinkClick r:id="rId6"/>
              </a:rPr>
              <a:t>https://eacea.ec.europa.eu/erasmus-plus/introduction-international-dimension-erasmus-plus_en</a:t>
            </a:r>
            <a:endParaRPr lang="en-GB" sz="1800" dirty="0"/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endParaRPr lang="en-GB" sz="900" dirty="0">
              <a:solidFill>
                <a:srgbClr val="333399"/>
              </a:solidFill>
            </a:endParaRPr>
          </a:p>
          <a:p>
            <a:pPr marL="0" indent="0" eaLnBrk="1" hangingPunct="1">
              <a:buClr>
                <a:srgbClr val="92D050"/>
              </a:buClr>
              <a:buFontTx/>
              <a:buNone/>
              <a:defRPr/>
            </a:pPr>
            <a:endParaRPr lang="fr-BE" sz="800" b="1" dirty="0" smtClean="0"/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endParaRPr lang="en-US" sz="18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A130DF-BCA9-446C-B0AB-B7A7170A1161}" type="slidenum">
              <a:rPr lang="en-GB" altLang="fr-FR" sz="1200" smtClean="0">
                <a:solidFill>
                  <a:srgbClr val="808080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fr-FR" sz="1200" smtClean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3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9388" y="1079500"/>
            <a:ext cx="9474200" cy="533400"/>
          </a:xfrm>
          <a:solidFill>
            <a:srgbClr val="00B0F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CBHE Information sources (II)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0500" y="1612900"/>
            <a:ext cx="9601200" cy="5143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2D050"/>
              </a:buClr>
              <a:buFont typeface="Wingdings" pitchFamily="2" charset="2"/>
              <a:buChar char="Ø"/>
              <a:defRPr/>
            </a:pPr>
            <a:endParaRPr lang="en-GB" sz="800" b="1" kern="12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endParaRPr lang="fr-BE" sz="900" dirty="0" smtClean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endParaRPr lang="fr-BE" sz="900" dirty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endParaRPr lang="fr-BE" sz="900" dirty="0" smtClean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endParaRPr lang="fr-BE" sz="900" dirty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endParaRPr lang="en-GB" sz="900" dirty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r>
              <a:rPr lang="en-GB" sz="1800" b="1" dirty="0">
                <a:solidFill>
                  <a:srgbClr val="333399"/>
                </a:solidFill>
              </a:rPr>
              <a:t>International E+ </a:t>
            </a:r>
            <a:r>
              <a:rPr lang="en-GB" sz="1800" b="1" dirty="0" smtClean="0">
                <a:solidFill>
                  <a:srgbClr val="333399"/>
                </a:solidFill>
              </a:rPr>
              <a:t>International Contact </a:t>
            </a:r>
            <a:r>
              <a:rPr lang="en-GB" sz="1800" b="1" dirty="0">
                <a:solidFill>
                  <a:srgbClr val="333399"/>
                </a:solidFill>
              </a:rPr>
              <a:t>Points (ICPs) in Programme Countries</a:t>
            </a:r>
            <a:r>
              <a:rPr lang="en-GB" sz="1800" dirty="0">
                <a:solidFill>
                  <a:srgbClr val="333399"/>
                </a:solidFill>
              </a:rPr>
              <a:t> </a:t>
            </a:r>
          </a:p>
          <a:p>
            <a:pPr marL="0" indent="0" eaLnBrk="1" hangingPunct="1">
              <a:buClr>
                <a:srgbClr val="92D050"/>
              </a:buClr>
              <a:buFontTx/>
              <a:buNone/>
              <a:defRPr/>
            </a:pPr>
            <a:r>
              <a:rPr lang="en-GB" sz="1800" dirty="0">
                <a:solidFill>
                  <a:srgbClr val="333399"/>
                </a:solidFill>
                <a:hlinkClick r:id="rId3"/>
              </a:rPr>
              <a:t>https://</a:t>
            </a:r>
            <a:r>
              <a:rPr lang="en-GB" sz="1800" dirty="0" smtClean="0">
                <a:solidFill>
                  <a:srgbClr val="333399"/>
                </a:solidFill>
                <a:hlinkClick r:id="rId3"/>
              </a:rPr>
              <a:t>eacea.ec.europa.eu/erasmus-plus/contacts/international-erasmus-plus-contact-points_en</a:t>
            </a:r>
            <a:endParaRPr lang="en-GB" sz="1800" dirty="0" smtClean="0">
              <a:solidFill>
                <a:srgbClr val="333399"/>
              </a:solidFill>
            </a:endParaRPr>
          </a:p>
          <a:p>
            <a:pPr marL="0" indent="0" eaLnBrk="1" hangingPunct="1">
              <a:buClr>
                <a:srgbClr val="92D050"/>
              </a:buClr>
              <a:buFontTx/>
              <a:buNone/>
              <a:defRPr/>
            </a:pPr>
            <a:endParaRPr lang="en-GB" sz="1800" dirty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endParaRPr lang="en-GB" sz="900" dirty="0">
              <a:solidFill>
                <a:srgbClr val="333399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2D050"/>
              </a:buClr>
              <a:buFontTx/>
              <a:buNone/>
              <a:defRPr/>
            </a:pPr>
            <a:r>
              <a:rPr lang="en-GB" sz="1800" b="1" dirty="0">
                <a:solidFill>
                  <a:srgbClr val="333399"/>
                </a:solidFill>
              </a:rPr>
              <a:t>National Erasmus+ Offices (NEOs) in certain Partner Countries (PCs)</a:t>
            </a:r>
            <a:r>
              <a:rPr lang="en-GB" sz="1800" dirty="0">
                <a:solidFill>
                  <a:srgbClr val="333399"/>
                </a:solidFill>
              </a:rPr>
              <a:t> </a:t>
            </a:r>
          </a:p>
          <a:p>
            <a:pPr marL="0" indent="0" eaLnBrk="1" hangingPunct="1">
              <a:buClr>
                <a:srgbClr val="92D050"/>
              </a:buClr>
              <a:buFontTx/>
              <a:buNone/>
              <a:defRPr/>
            </a:pPr>
            <a:r>
              <a:rPr lang="fr-BE" sz="1800" dirty="0">
                <a:solidFill>
                  <a:srgbClr val="333399"/>
                </a:solidFill>
                <a:hlinkClick r:id="rId4"/>
              </a:rPr>
              <a:t>https://eacea.ec.europa.eu/erasmus-plus/contacts/national-erasmus-plus-offices_en</a:t>
            </a:r>
            <a:endParaRPr lang="fr-BE" sz="1800" dirty="0">
              <a:solidFill>
                <a:srgbClr val="333399"/>
              </a:solidFill>
            </a:endParaRPr>
          </a:p>
          <a:p>
            <a:pPr marL="0" indent="0" eaLnBrk="1" hangingPunct="1">
              <a:buClr>
                <a:srgbClr val="92D050"/>
              </a:buClr>
              <a:buFontTx/>
              <a:buNone/>
              <a:defRPr/>
            </a:pPr>
            <a:endParaRPr lang="fr-BE" sz="800" b="1" dirty="0" smtClean="0"/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FontTx/>
              <a:buNone/>
              <a:defRPr/>
            </a:pPr>
            <a:endParaRPr lang="en-US" sz="18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A130DF-BCA9-446C-B0AB-B7A7170A1161}" type="slidenum">
              <a:rPr lang="en-GB" altLang="fr-FR" sz="1200" smtClean="0">
                <a:solidFill>
                  <a:srgbClr val="808080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GB" altLang="fr-FR" sz="1200" smtClean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84DA6-AEB4-423A-855A-53434AA499C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75779" name="Picture 3" descr="thankyou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981075"/>
            <a:ext cx="88503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7240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215900" y="1343025"/>
            <a:ext cx="9474200" cy="503237"/>
            <a:chOff x="0" y="12326"/>
            <a:chExt cx="9474200" cy="527670"/>
          </a:xfrm>
        </p:grpSpPr>
        <p:sp>
          <p:nvSpPr>
            <p:cNvPr id="5" name="Rounded Rectangle 4"/>
            <p:cNvSpPr/>
            <p:nvPr/>
          </p:nvSpPr>
          <p:spPr>
            <a:xfrm>
              <a:off x="0" y="12326"/>
              <a:ext cx="9474200" cy="527670"/>
            </a:xfrm>
            <a:prstGeom prst="round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5400" y="37294"/>
              <a:ext cx="9423400" cy="47773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Bef>
                  <a:spcPct val="50000"/>
                </a:spcBef>
                <a:spcAft>
                  <a:spcPct val="35000"/>
                </a:spcAft>
                <a:defRPr/>
              </a:pPr>
              <a:r>
                <a:rPr lang="en-GB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CBHE Programme and Partner Countries</a:t>
              </a:r>
              <a:endParaRPr lang="en-GB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27286"/>
              </p:ext>
            </p:extLst>
          </p:nvPr>
        </p:nvGraphicFramePr>
        <p:xfrm>
          <a:off x="217488" y="2076450"/>
          <a:ext cx="9421812" cy="4635500"/>
        </p:xfrm>
        <a:graphic>
          <a:graphicData uri="http://schemas.openxmlformats.org/drawingml/2006/table">
            <a:tbl>
              <a:tblPr firstRow="1" bandRow="1"/>
              <a:tblGrid>
                <a:gridCol w="5332412"/>
                <a:gridCol w="4089400"/>
              </a:tblGrid>
              <a:tr h="864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Programme Countries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effectLst/>
                        </a:rPr>
                        <a:t>(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34** </a:t>
                      </a:r>
                      <a:r>
                        <a:rPr lang="en-GB" sz="1400" kern="1200" dirty="0" smtClean="0">
                          <a:effectLst/>
                        </a:rPr>
                        <a:t>countries paying a contribution to E+)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38" marR="99038" marT="45709" marB="457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CBHE Eligible Partner Countries </a:t>
                      </a:r>
                      <a:r>
                        <a:rPr lang="en-GB" sz="1400" kern="1200" dirty="0" smtClean="0">
                          <a:effectLst/>
                        </a:rPr>
                        <a:t>(&gt; 150 countries)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38" marR="99038" marT="45709" marB="457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70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28</a:t>
                      </a:r>
                      <a:r>
                        <a:rPr lang="en-GB" sz="1400" baseline="0" dirty="0" smtClean="0"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lang="en-GB" sz="1400" b="1" dirty="0" smtClean="0">
                          <a:effectLst/>
                        </a:rPr>
                        <a:t> EU </a:t>
                      </a:r>
                      <a:r>
                        <a:rPr lang="en-GB" sz="1400" b="1" dirty="0">
                          <a:effectLst/>
                        </a:rPr>
                        <a:t>Member States: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Other programme countries: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Iceland, Liechtenstein, Norway, former Yugoslav Republic of Macedonia, Republic</a:t>
                      </a:r>
                      <a:r>
                        <a:rPr lang="en-GB" sz="1400" baseline="0" dirty="0" smtClean="0">
                          <a:effectLst/>
                        </a:rPr>
                        <a:t> of Serbia</a:t>
                      </a:r>
                      <a:r>
                        <a:rPr lang="en-GB" sz="1400" baseline="0" dirty="0" smtClean="0"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r>
                        <a:rPr lang="en-GB" sz="1400" baseline="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Turkey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 smtClean="0">
                          <a:effectLst/>
                          <a:latin typeface="Times New Roman"/>
                          <a:cs typeface="Times New Roman"/>
                        </a:rPr>
                        <a:t>*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Fo</a:t>
                      </a:r>
                      <a:r>
                        <a:rPr lang="en-GB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r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British applicants: Eligibility criteria must be complied with for the entire  duration of the grant. </a:t>
                      </a:r>
                      <a:endParaRPr lang="fr-BE" sz="900" kern="1200" dirty="0" smtClean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**The recognition of Serbia as a Programme Country is subject to conditions</a:t>
                      </a:r>
                    </a:p>
                    <a:p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9038" marR="99038" marT="45709" marB="457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38" marR="99038" marT="45709" marB="457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5562600" y="2895600"/>
            <a:ext cx="40767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fr-BE" altLang="en-US" sz="1400" dirty="0" err="1" smtClean="0">
                <a:solidFill>
                  <a:prstClr val="black"/>
                </a:solidFill>
              </a:rPr>
              <a:t>Regions</a:t>
            </a:r>
            <a:r>
              <a:rPr lang="fr-BE" altLang="en-US" sz="1400" dirty="0" smtClean="0">
                <a:solidFill>
                  <a:prstClr val="black"/>
                </a:solidFill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 Western Balkans</a:t>
            </a: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 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Eastern</a:t>
            </a: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endParaRPr lang="fr-BE" altLang="en-U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South-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Mediterranean</a:t>
            </a:r>
            <a:endParaRPr lang="fr-BE" altLang="en-US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Russian</a:t>
            </a: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Federation</a:t>
            </a:r>
            <a:endParaRPr lang="fr-BE" altLang="en-US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 Asia</a:t>
            </a: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7: Central Asia</a:t>
            </a: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8: Latin </a:t>
            </a:r>
            <a:r>
              <a:rPr lang="fr-BE" altLang="en-US" sz="140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</a:t>
            </a:r>
            <a:r>
              <a:rPr lang="fr-BE" altLang="en-US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 Iran, Iraq, 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Yemen</a:t>
            </a:r>
            <a:endParaRPr lang="fr-BE" altLang="en-US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 South 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</a:t>
            </a:r>
            <a:endParaRPr lang="fr-BE" altLang="en-US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11: </a:t>
            </a:r>
            <a:r>
              <a:rPr lang="fr-BE" altLang="en-US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African</a:t>
            </a:r>
            <a:r>
              <a:rPr lang="fr-BE" alt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Caribbean and Pacific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71" name="Rectangle 1"/>
          <p:cNvSpPr>
            <a:spLocks noChangeArrowheads="1"/>
          </p:cNvSpPr>
          <p:nvPr/>
        </p:nvSpPr>
        <p:spPr bwMode="auto">
          <a:xfrm>
            <a:off x="5562600" y="5789593"/>
            <a:ext cx="4127500" cy="954107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9pPr>
          </a:lstStyle>
          <a:p>
            <a:pPr eaLnBrk="1" hangingPunct="1"/>
            <a:r>
              <a:rPr lang="fr-BE" altLang="en-US" sz="1400" b="1" u="sng" dirty="0" err="1">
                <a:solidFill>
                  <a:srgbClr val="000000"/>
                </a:solidFill>
              </a:rPr>
              <a:t>Ineligible</a:t>
            </a:r>
            <a:r>
              <a:rPr lang="fr-BE" altLang="en-US" sz="1400" b="1" u="sng" dirty="0">
                <a:solidFill>
                  <a:srgbClr val="000000"/>
                </a:solidFill>
              </a:rPr>
              <a:t> Partner countries:</a:t>
            </a:r>
          </a:p>
          <a:p>
            <a:pPr eaLnBrk="1" hangingPunct="1"/>
            <a:r>
              <a:rPr lang="fr-BE" altLang="en-US" sz="1400" dirty="0" smtClean="0">
                <a:solidFill>
                  <a:srgbClr val="000000"/>
                </a:solidFill>
              </a:rPr>
              <a:t> - </a:t>
            </a:r>
            <a:r>
              <a:rPr lang="fr-BE" altLang="en-US" sz="1400" dirty="0" err="1" smtClean="0">
                <a:solidFill>
                  <a:srgbClr val="000000"/>
                </a:solidFill>
              </a:rPr>
              <a:t>Regions</a:t>
            </a:r>
            <a:r>
              <a:rPr lang="fr-BE" altLang="en-US" sz="1400" dirty="0" smtClean="0">
                <a:solidFill>
                  <a:srgbClr val="000000"/>
                </a:solidFill>
              </a:rPr>
              <a:t> </a:t>
            </a:r>
            <a:r>
              <a:rPr lang="fr-BE" altLang="en-US" sz="1400" dirty="0">
                <a:solidFill>
                  <a:srgbClr val="000000"/>
                </a:solidFill>
              </a:rPr>
              <a:t>5, 12 and </a:t>
            </a:r>
            <a:r>
              <a:rPr lang="fr-BE" altLang="en-US" sz="1400" dirty="0" smtClean="0">
                <a:solidFill>
                  <a:srgbClr val="000000"/>
                </a:solidFill>
              </a:rPr>
              <a:t>13</a:t>
            </a:r>
          </a:p>
          <a:p>
            <a:pPr eaLnBrk="1" hangingPunct="1"/>
            <a:r>
              <a:rPr lang="en-GB" sz="1400" dirty="0">
                <a:solidFill>
                  <a:schemeClr val="dk1"/>
                </a:solidFill>
                <a:latin typeface="Verdana"/>
              </a:rPr>
              <a:t> </a:t>
            </a:r>
            <a:r>
              <a:rPr lang="en-GB" sz="1400" dirty="0" smtClean="0">
                <a:solidFill>
                  <a:schemeClr val="dk1"/>
                </a:solidFill>
                <a:latin typeface="Verdana"/>
              </a:rPr>
              <a:t>- Chile and Uruguay are now part of Region 13</a:t>
            </a:r>
            <a:endParaRPr lang="fr-BE" alt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2" descr="Image result for free eu flag to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3307278"/>
            <a:ext cx="1426594" cy="8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1144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718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0" y="1130300"/>
            <a:ext cx="9474200" cy="85090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CBHE Objectives</a:t>
            </a:r>
            <a:r>
              <a:rPr lang="en-GB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38006902"/>
              </p:ext>
            </p:extLst>
          </p:nvPr>
        </p:nvGraphicFramePr>
        <p:xfrm>
          <a:off x="565150" y="2222500"/>
          <a:ext cx="8636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15368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07339" y="1556273"/>
            <a:ext cx="8915400" cy="602728"/>
          </a:xfrm>
        </p:spPr>
        <p:txBody>
          <a:bodyPr/>
          <a:lstStyle/>
          <a:p>
            <a:pPr eaLnBrk="1" hangingPunct="1"/>
            <a: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</a:br>
            <a: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</a:br>
            <a: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</a:br>
            <a: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</a:br>
            <a: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fr-BE" altLang="en-US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</a:br>
            <a:r>
              <a:rPr lang="fr-BE" altLang="en-US" sz="2500" dirty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			</a:t>
            </a:r>
            <a:endParaRPr lang="en-GB" altLang="en-US" dirty="0" smtClean="0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609" indent="-285618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2476" indent="-228492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599468" indent="-228492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6456" indent="-228492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3448" indent="-22849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0439" indent="-22849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7430" indent="-22849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4420" indent="-22849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0C5269D-B233-4842-AC18-B3382E980487}" type="slidenum">
              <a:rPr lang="en-GB" sz="120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GB" sz="1200">
              <a:solidFill>
                <a:srgbClr val="808080"/>
              </a:solidFill>
            </a:endParaRPr>
          </a:p>
        </p:txBody>
      </p:sp>
      <p:sp>
        <p:nvSpPr>
          <p:cNvPr id="28" name="TextBox 1"/>
          <p:cNvSpPr txBox="1">
            <a:spLocks noGrp="1" noChangeArrowheads="1"/>
          </p:cNvSpPr>
          <p:nvPr>
            <p:ph idx="1"/>
          </p:nvPr>
        </p:nvSpPr>
        <p:spPr>
          <a:xfrm>
            <a:off x="490538" y="1778022"/>
            <a:ext cx="8920162" cy="1092566"/>
          </a:xfrm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pitchFamily="34" charset="0"/>
                <a:sym typeface="Webdings" pitchFamily="18" charset="2"/>
              </a:defRPr>
            </a:lvl9pPr>
          </a:lstStyle>
          <a:p>
            <a:pPr marL="0" indent="0">
              <a:buNone/>
              <a:defRPr/>
            </a:pPr>
            <a:endParaRPr lang="fr-BE" sz="5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fr-BE" sz="1800" b="1" u="sng" dirty="0">
                <a:solidFill>
                  <a:srgbClr val="B00000"/>
                </a:solidFill>
              </a:rPr>
              <a:t>National</a:t>
            </a:r>
            <a:r>
              <a:rPr lang="fr-BE" sz="1800" b="1" u="sng" dirty="0">
                <a:solidFill>
                  <a:srgbClr val="0070C0"/>
                </a:solidFill>
              </a:rPr>
              <a:t> Projects </a:t>
            </a:r>
          </a:p>
          <a:p>
            <a:pPr marL="0" indent="0">
              <a:buNone/>
              <a:defRPr/>
            </a:pPr>
            <a:r>
              <a:rPr lang="fr-BE" sz="1600" b="1" dirty="0">
                <a:solidFill>
                  <a:srgbClr val="0070C0"/>
                </a:solidFill>
              </a:rPr>
              <a:t>(</a:t>
            </a:r>
            <a:r>
              <a:rPr lang="fr-BE" sz="1600" b="1" dirty="0"/>
              <a:t>1</a:t>
            </a:r>
            <a:r>
              <a:rPr lang="fr-BE" sz="1600" b="1" dirty="0">
                <a:solidFill>
                  <a:srgbClr val="0070C0"/>
                </a:solidFill>
              </a:rPr>
              <a:t> Partner Country </a:t>
            </a:r>
            <a:r>
              <a:rPr lang="fr-BE" sz="1600" b="1" dirty="0" err="1">
                <a:solidFill>
                  <a:srgbClr val="0070C0"/>
                </a:solidFill>
              </a:rPr>
              <a:t>only</a:t>
            </a:r>
            <a:r>
              <a:rPr lang="en-GB" sz="1600" b="1" dirty="0">
                <a:solidFill>
                  <a:srgbClr val="0070C0"/>
                </a:solidFill>
              </a:rPr>
              <a:t> + </a:t>
            </a:r>
            <a:r>
              <a:rPr lang="en-GB" sz="1600" b="1" dirty="0"/>
              <a:t>min.</a:t>
            </a:r>
            <a:r>
              <a:rPr lang="en-GB" sz="1600" b="1" dirty="0">
                <a:solidFill>
                  <a:srgbClr val="0070C0"/>
                </a:solidFill>
              </a:rPr>
              <a:t>    </a:t>
            </a:r>
          </a:p>
          <a:p>
            <a:pPr marL="0" indent="0">
              <a:buNone/>
              <a:defRPr/>
            </a:pP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/>
              <a:t>2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/>
              <a:t>Programme Countries</a:t>
            </a:r>
            <a:r>
              <a:rPr lang="en-GB" sz="16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9643" name="TextBox 1"/>
          <p:cNvSpPr>
            <a:spLocks noGrp="1" noChangeArrowheads="1"/>
          </p:cNvSpPr>
          <p:nvPr>
            <p:ph sz="half" idx="4294967295"/>
          </p:nvPr>
        </p:nvSpPr>
        <p:spPr>
          <a:xfrm>
            <a:off x="5813430" y="1987558"/>
            <a:ext cx="4092577" cy="96022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fr-BE" altLang="en-US" sz="1800" b="1" u="sng" dirty="0">
                <a:solidFill>
                  <a:srgbClr val="FF6600"/>
                </a:solidFill>
                <a:cs typeface="Arial" pitchFamily="34" charset="0"/>
                <a:sym typeface="Webdings" pitchFamily="18" charset="2"/>
              </a:rPr>
              <a:t>Multi-Country </a:t>
            </a:r>
            <a:r>
              <a:rPr lang="fr-BE" altLang="en-US" sz="1800" b="1" u="sng" dirty="0">
                <a:solidFill>
                  <a:srgbClr val="0070C0"/>
                </a:solidFill>
                <a:cs typeface="Arial" pitchFamily="34" charset="0"/>
                <a:sym typeface="Webdings" pitchFamily="18" charset="2"/>
              </a:rPr>
              <a:t>Projects </a:t>
            </a:r>
          </a:p>
          <a:p>
            <a:pPr marL="0" indent="0">
              <a:buNone/>
            </a:pPr>
            <a:r>
              <a:rPr lang="fr-BE" altLang="en-US" sz="1600" b="1" dirty="0">
                <a:solidFill>
                  <a:srgbClr val="0070C0"/>
                </a:solidFill>
                <a:cs typeface="Arial" pitchFamily="34" charset="0"/>
                <a:sym typeface="Webdings" pitchFamily="18" charset="2"/>
              </a:rPr>
              <a:t>(</a:t>
            </a:r>
            <a:r>
              <a:rPr lang="de-DE" altLang="en-US" sz="1600" b="1" dirty="0">
                <a:solidFill>
                  <a:srgbClr val="FF0000"/>
                </a:solidFill>
                <a:cs typeface="Arial" pitchFamily="34" charset="0"/>
                <a:sym typeface="Webdings" pitchFamily="18" charset="2"/>
              </a:rPr>
              <a:t>≥ </a:t>
            </a:r>
            <a:r>
              <a:rPr lang="fr-BE" altLang="en-US" sz="1600" b="1" dirty="0">
                <a:solidFill>
                  <a:srgbClr val="FF0000"/>
                </a:solidFill>
                <a:cs typeface="Arial" pitchFamily="34" charset="0"/>
                <a:sym typeface="Webdings" pitchFamily="18" charset="2"/>
              </a:rPr>
              <a:t>2</a:t>
            </a:r>
            <a:r>
              <a:rPr lang="fr-BE" altLang="en-US" sz="1600" b="1" dirty="0">
                <a:solidFill>
                  <a:srgbClr val="0070C0"/>
                </a:solidFill>
                <a:cs typeface="Arial" pitchFamily="34" charset="0"/>
                <a:sym typeface="Webdings" pitchFamily="18" charset="2"/>
              </a:rPr>
              <a:t> Partner Countries</a:t>
            </a:r>
            <a:r>
              <a:rPr lang="en-GB" altLang="en-US" sz="1600" b="1" dirty="0">
                <a:solidFill>
                  <a:srgbClr val="0070C0"/>
                </a:solidFill>
                <a:cs typeface="Arial" pitchFamily="34" charset="0"/>
                <a:sym typeface="Webdings" pitchFamily="18" charset="2"/>
              </a:rPr>
              <a:t>+ </a:t>
            </a:r>
            <a:r>
              <a:rPr lang="en-GB" altLang="en-US" sz="1600" b="1" dirty="0">
                <a:solidFill>
                  <a:srgbClr val="FF0000"/>
                </a:solidFill>
                <a:cs typeface="Arial" pitchFamily="34" charset="0"/>
                <a:sym typeface="Webdings" pitchFamily="18" charset="2"/>
              </a:rPr>
              <a:t>min.</a:t>
            </a:r>
            <a:endParaRPr lang="en-GB" altLang="en-US" sz="1600" b="1" dirty="0">
              <a:solidFill>
                <a:srgbClr val="0070C0"/>
              </a:solidFill>
              <a:cs typeface="Arial" pitchFamily="34" charset="0"/>
              <a:sym typeface="Webdings" pitchFamily="18" charset="2"/>
            </a:endParaRPr>
          </a:p>
          <a:p>
            <a:pPr marL="0" indent="0">
              <a:buNone/>
            </a:pPr>
            <a:r>
              <a:rPr lang="en-GB" altLang="en-US" sz="1600" b="1" dirty="0">
                <a:solidFill>
                  <a:srgbClr val="0070C0"/>
                </a:solidFill>
                <a:cs typeface="Arial" pitchFamily="34" charset="0"/>
                <a:sym typeface="Webdings" pitchFamily="18" charset="2"/>
              </a:rPr>
              <a:t>     </a:t>
            </a:r>
            <a:r>
              <a:rPr lang="en-GB" altLang="en-US" sz="1600" b="1" dirty="0">
                <a:solidFill>
                  <a:srgbClr val="FF0000"/>
                </a:solidFill>
                <a:cs typeface="Arial" pitchFamily="34" charset="0"/>
                <a:sym typeface="Webdings" pitchFamily="18" charset="2"/>
              </a:rPr>
              <a:t>2</a:t>
            </a:r>
            <a:r>
              <a:rPr lang="en-GB" altLang="en-US" sz="1600" b="1" dirty="0">
                <a:solidFill>
                  <a:srgbClr val="0070C0"/>
                </a:solidFill>
                <a:cs typeface="Arial" pitchFamily="34" charset="0"/>
                <a:sym typeface="Webdings" pitchFamily="18" charset="2"/>
              </a:rPr>
              <a:t> </a:t>
            </a:r>
            <a:r>
              <a:rPr lang="en-GB" altLang="en-US" sz="1600" b="1" dirty="0">
                <a:solidFill>
                  <a:srgbClr val="FF0000"/>
                </a:solidFill>
                <a:cs typeface="Arial" pitchFamily="34" charset="0"/>
                <a:sym typeface="Webdings" pitchFamily="18" charset="2"/>
              </a:rPr>
              <a:t>Programme Countries</a:t>
            </a:r>
            <a:r>
              <a:rPr lang="en-GB" altLang="en-US" sz="1600" b="1" dirty="0">
                <a:solidFill>
                  <a:srgbClr val="0070C0"/>
                </a:solidFill>
                <a:cs typeface="Arial" pitchFamily="34" charset="0"/>
                <a:sym typeface="Webdings" pitchFamily="18" charset="2"/>
              </a:rPr>
              <a:t>)</a:t>
            </a:r>
          </a:p>
        </p:txBody>
      </p:sp>
      <p:grpSp>
        <p:nvGrpSpPr>
          <p:cNvPr id="69639" name="Group 14"/>
          <p:cNvGrpSpPr>
            <a:grpSpLocks/>
          </p:cNvGrpSpPr>
          <p:nvPr/>
        </p:nvGrpSpPr>
        <p:grpSpPr bwMode="auto">
          <a:xfrm>
            <a:off x="452438" y="3101974"/>
            <a:ext cx="3719512" cy="971550"/>
            <a:chOff x="0" y="1059142"/>
            <a:chExt cx="3319572" cy="1137788"/>
          </a:xfrm>
        </p:grpSpPr>
        <p:sp>
          <p:nvSpPr>
            <p:cNvPr id="16" name="Rounded Rectangle 15"/>
            <p:cNvSpPr/>
            <p:nvPr/>
          </p:nvSpPr>
          <p:spPr>
            <a:xfrm>
              <a:off x="0" y="1059142"/>
              <a:ext cx="3319572" cy="113778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4003" y="1092606"/>
              <a:ext cx="3251565" cy="1070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859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0070C0"/>
                  </a:solidFill>
                </a:rPr>
                <a:t>Min.1 HEI from each Programme Country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9640" name="Group 23"/>
          <p:cNvGrpSpPr>
            <a:grpSpLocks/>
          </p:cNvGrpSpPr>
          <p:nvPr/>
        </p:nvGrpSpPr>
        <p:grpSpPr bwMode="auto">
          <a:xfrm>
            <a:off x="490538" y="5394364"/>
            <a:ext cx="3643312" cy="1190625"/>
            <a:chOff x="3442713" y="2147734"/>
            <a:chExt cx="4448090" cy="1646332"/>
          </a:xfrm>
        </p:grpSpPr>
        <p:sp>
          <p:nvSpPr>
            <p:cNvPr id="25" name="Rounded Rectangle 24"/>
            <p:cNvSpPr/>
            <p:nvPr/>
          </p:nvSpPr>
          <p:spPr>
            <a:xfrm>
              <a:off x="3442713" y="2147734"/>
              <a:ext cx="4448090" cy="1646332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3539621" y="2400172"/>
              <a:ext cx="4351182" cy="1141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453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At least </a:t>
              </a:r>
              <a:r>
                <a:rPr lang="en-US" sz="1800" b="1" dirty="0">
                  <a:solidFill>
                    <a:srgbClr val="0070C0"/>
                  </a:solidFill>
                </a:rPr>
                <a:t>as many </a:t>
              </a:r>
            </a:p>
            <a:p>
              <a:pPr algn="ctr" defTabSz="977453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0070C0"/>
                  </a:solidFill>
                </a:rPr>
                <a:t>Partner Country HEIs as Programme Country  HEIs</a:t>
              </a:r>
              <a:endParaRPr lang="en-GB" sz="1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9642" name="Group 28"/>
          <p:cNvGrpSpPr>
            <a:grpSpLocks/>
          </p:cNvGrpSpPr>
          <p:nvPr/>
        </p:nvGrpSpPr>
        <p:grpSpPr bwMode="auto">
          <a:xfrm>
            <a:off x="452438" y="4256088"/>
            <a:ext cx="3719512" cy="1033462"/>
            <a:chOff x="-33325" y="954165"/>
            <a:chExt cx="3319572" cy="1209440"/>
          </a:xfrm>
        </p:grpSpPr>
        <p:sp>
          <p:nvSpPr>
            <p:cNvPr id="30" name="Rounded Rectangle 29"/>
            <p:cNvSpPr/>
            <p:nvPr/>
          </p:nvSpPr>
          <p:spPr>
            <a:xfrm>
              <a:off x="-33325" y="954165"/>
              <a:ext cx="3319572" cy="1136986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3264" y="1091644"/>
              <a:ext cx="3252983" cy="1071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859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0070C0"/>
                  </a:solidFill>
                </a:rPr>
                <a:t>Min.3 HEI from the Partner Country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9644" name="Group 34"/>
          <p:cNvGrpSpPr>
            <a:grpSpLocks/>
          </p:cNvGrpSpPr>
          <p:nvPr/>
        </p:nvGrpSpPr>
        <p:grpSpPr bwMode="auto">
          <a:xfrm>
            <a:off x="5502275" y="3130550"/>
            <a:ext cx="3860800" cy="971550"/>
            <a:chOff x="0" y="1059142"/>
            <a:chExt cx="3319572" cy="1137788"/>
          </a:xfrm>
        </p:grpSpPr>
        <p:sp>
          <p:nvSpPr>
            <p:cNvPr id="36" name="Rounded Rectangle 35"/>
            <p:cNvSpPr/>
            <p:nvPr/>
          </p:nvSpPr>
          <p:spPr>
            <a:xfrm>
              <a:off x="0" y="1059142"/>
              <a:ext cx="3319572" cy="113778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2759" y="1092606"/>
              <a:ext cx="3254054" cy="1070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859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0070C0"/>
                  </a:solidFill>
                </a:rPr>
                <a:t>Min.1 HEI from each Programme Country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9645" name="Group 38"/>
          <p:cNvGrpSpPr>
            <a:grpSpLocks/>
          </p:cNvGrpSpPr>
          <p:nvPr/>
        </p:nvGrpSpPr>
        <p:grpSpPr bwMode="auto">
          <a:xfrm>
            <a:off x="5464178" y="4303714"/>
            <a:ext cx="3898900" cy="1090612"/>
            <a:chOff x="-33325" y="954165"/>
            <a:chExt cx="3319572" cy="1277465"/>
          </a:xfrm>
        </p:grpSpPr>
        <p:sp>
          <p:nvSpPr>
            <p:cNvPr id="40" name="Rounded Rectangle 39"/>
            <p:cNvSpPr/>
            <p:nvPr/>
          </p:nvSpPr>
          <p:spPr>
            <a:xfrm>
              <a:off x="-33325" y="954165"/>
              <a:ext cx="3319572" cy="113800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32905" y="1091767"/>
              <a:ext cx="3253342" cy="113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859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0070C0"/>
                  </a:solidFill>
                </a:rPr>
                <a:t>Min.2 HEI from </a:t>
              </a:r>
              <a:r>
                <a:rPr lang="en-US" sz="2000" b="1" dirty="0">
                  <a:solidFill>
                    <a:srgbClr val="FF0000"/>
                  </a:solidFill>
                </a:rPr>
                <a:t>each</a:t>
              </a:r>
              <a:r>
                <a:rPr lang="en-US" sz="2000" b="1" dirty="0">
                  <a:solidFill>
                    <a:srgbClr val="0070C0"/>
                  </a:solidFill>
                </a:rPr>
                <a:t> Partner Country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9646" name="Group 41"/>
          <p:cNvGrpSpPr>
            <a:grpSpLocks/>
          </p:cNvGrpSpPr>
          <p:nvPr/>
        </p:nvGrpSpPr>
        <p:grpSpPr bwMode="auto">
          <a:xfrm>
            <a:off x="5464175" y="5394364"/>
            <a:ext cx="4013200" cy="1190625"/>
            <a:chOff x="3442713" y="2147734"/>
            <a:chExt cx="4539229" cy="1646332"/>
          </a:xfrm>
        </p:grpSpPr>
        <p:sp>
          <p:nvSpPr>
            <p:cNvPr id="43" name="Rounded Rectangle 42"/>
            <p:cNvSpPr/>
            <p:nvPr/>
          </p:nvSpPr>
          <p:spPr>
            <a:xfrm>
              <a:off x="3442713" y="2147734"/>
              <a:ext cx="4447655" cy="1646332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539674" y="2400172"/>
              <a:ext cx="4442268" cy="1141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453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At least </a:t>
              </a:r>
              <a:r>
                <a:rPr lang="en-US" sz="1800" b="1" dirty="0">
                  <a:solidFill>
                    <a:srgbClr val="0070C0"/>
                  </a:solidFill>
                </a:rPr>
                <a:t>as many </a:t>
              </a:r>
            </a:p>
            <a:p>
              <a:pPr algn="ctr" defTabSz="977453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0070C0"/>
                  </a:solidFill>
                </a:rPr>
                <a:t>Partner Country HEIs as Programme Country  HEIs</a:t>
              </a:r>
              <a:endParaRPr lang="en-GB" sz="1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32-Point Star 44"/>
          <p:cNvSpPr/>
          <p:nvPr/>
        </p:nvSpPr>
        <p:spPr>
          <a:xfrm>
            <a:off x="3912492" y="4616886"/>
            <a:ext cx="1873250" cy="1554956"/>
          </a:xfrm>
          <a:prstGeom prst="star32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571236" lvl="1" indent="-171372" algn="ctr">
              <a:defRPr/>
            </a:pPr>
            <a:endParaRPr lang="fr-BE" altLang="en-US" sz="1200" b="1" dirty="0">
              <a:solidFill>
                <a:srgbClr val="FF0000"/>
              </a:solidFill>
            </a:endParaRPr>
          </a:p>
          <a:p>
            <a:pPr marL="0" lvl="1" algn="ctr">
              <a:defRPr/>
            </a:pPr>
            <a:r>
              <a:rPr lang="en-GB" altLang="en-US" sz="1100" b="1" dirty="0" smtClean="0">
                <a:solidFill>
                  <a:srgbClr val="FF0000"/>
                </a:solidFill>
              </a:rPr>
              <a:t>Exception</a:t>
            </a:r>
          </a:p>
          <a:p>
            <a:pPr marL="0" lvl="1" algn="ctr">
              <a:defRPr/>
            </a:pPr>
            <a:r>
              <a:rPr lang="en-GB" altLang="en-US" sz="1100" b="1" dirty="0" smtClean="0">
                <a:solidFill>
                  <a:srgbClr val="FF0000"/>
                </a:solidFill>
              </a:rPr>
              <a:t>Syria, </a:t>
            </a:r>
          </a:p>
          <a:p>
            <a:pPr marL="0" lvl="1" algn="ctr">
              <a:defRPr/>
            </a:pPr>
            <a:r>
              <a:rPr lang="en-GB" altLang="en-US" sz="1100" b="1" dirty="0" smtClean="0">
                <a:solidFill>
                  <a:srgbClr val="FF0000"/>
                </a:solidFill>
              </a:rPr>
              <a:t>Libya, </a:t>
            </a:r>
            <a:r>
              <a:rPr lang="en-GB" altLang="en-US" sz="1100" b="1" dirty="0">
                <a:solidFill>
                  <a:srgbClr val="FF0000"/>
                </a:solidFill>
              </a:rPr>
              <a:t>Russia  Latin America</a:t>
            </a:r>
          </a:p>
        </p:txBody>
      </p:sp>
      <p:grpSp>
        <p:nvGrpSpPr>
          <p:cNvPr id="69648" name="Group 45"/>
          <p:cNvGrpSpPr>
            <a:grpSpLocks/>
          </p:cNvGrpSpPr>
          <p:nvPr/>
        </p:nvGrpSpPr>
        <p:grpSpPr bwMode="auto">
          <a:xfrm>
            <a:off x="4133850" y="2035173"/>
            <a:ext cx="1473201" cy="1554162"/>
            <a:chOff x="7303903" y="891303"/>
            <a:chExt cx="1719173" cy="1601239"/>
          </a:xfrm>
        </p:grpSpPr>
        <p:sp>
          <p:nvSpPr>
            <p:cNvPr id="47" name="Rounded Rectangle 46"/>
            <p:cNvSpPr/>
            <p:nvPr/>
          </p:nvSpPr>
          <p:spPr>
            <a:xfrm>
              <a:off x="7303903" y="891303"/>
              <a:ext cx="1719173" cy="160123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7350218" y="938735"/>
              <a:ext cx="1626545" cy="1506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08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cap="small" dirty="0">
                  <a:solidFill>
                    <a:srgbClr val="0070C0"/>
                  </a:solidFill>
                </a:rPr>
                <a:t>Structural Projects: </a:t>
              </a:r>
              <a:r>
                <a:rPr lang="en-GB" sz="1500" b="1" dirty="0">
                  <a:solidFill>
                    <a:srgbClr val="002060"/>
                  </a:solidFill>
                </a:rPr>
                <a:t>Partner Country Ministries for HE must participate</a:t>
              </a: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190500" y="1130300"/>
            <a:ext cx="9474200" cy="60325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structure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15368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8" y="2348427"/>
          <a:ext cx="8915400" cy="403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2884" name="Group 5"/>
          <p:cNvGrpSpPr>
            <a:grpSpLocks/>
          </p:cNvGrpSpPr>
          <p:nvPr/>
        </p:nvGrpSpPr>
        <p:grpSpPr bwMode="auto">
          <a:xfrm>
            <a:off x="0" y="1345303"/>
            <a:ext cx="9906000" cy="693613"/>
            <a:chOff x="0" y="12326"/>
            <a:chExt cx="9474200" cy="527670"/>
          </a:xfrm>
        </p:grpSpPr>
        <p:sp>
          <p:nvSpPr>
            <p:cNvPr id="7" name="Rounded Rectangle 6"/>
            <p:cNvSpPr/>
            <p:nvPr/>
          </p:nvSpPr>
          <p:spPr>
            <a:xfrm>
              <a:off x="0" y="12326"/>
              <a:ext cx="9474200" cy="527670"/>
            </a:xfrm>
            <a:prstGeom prst="round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6313" y="38420"/>
              <a:ext cx="9421575" cy="47548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 anchor="ctr"/>
            <a:lstStyle/>
            <a:p>
              <a:pPr defTabSz="977826">
                <a:lnSpc>
                  <a:spcPct val="90000"/>
                </a:lnSpc>
                <a:spcBef>
                  <a:spcPct val="50000"/>
                </a:spcBef>
                <a:spcAft>
                  <a:spcPct val="35000"/>
                </a:spcAft>
                <a:defRPr/>
              </a:pPr>
              <a:r>
                <a:rPr lang="fr-BE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</a:t>
              </a:r>
              <a:r>
                <a:rPr lang="fr-BE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 – Types of Projects  </a:t>
              </a: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5208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201915"/>
              </p:ext>
            </p:extLst>
          </p:nvPr>
        </p:nvGraphicFramePr>
        <p:xfrm>
          <a:off x="215912" y="1911350"/>
          <a:ext cx="961851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609" indent="-285618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2476" indent="-228492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599468" indent="-228492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6456" indent="-228492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448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439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30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420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26675B6-5F50-41C8-A280-706DDAE4772E}" type="slidenum">
              <a:rPr lang="en-GB" altLang="en-US" sz="1200" i="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200" i="0">
              <a:solidFill>
                <a:srgbClr val="808080"/>
              </a:solidFill>
            </a:endParaRPr>
          </a:p>
        </p:txBody>
      </p:sp>
      <p:sp>
        <p:nvSpPr>
          <p:cNvPr id="9" name="Oval 4"/>
          <p:cNvSpPr/>
          <p:nvPr/>
        </p:nvSpPr>
        <p:spPr bwMode="auto">
          <a:xfrm>
            <a:off x="3970350" y="2446383"/>
            <a:ext cx="1965325" cy="1963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152781" tIns="20311" rIns="152781" bIns="20311" spcCol="1270" anchor="ctr"/>
          <a:lstStyle/>
          <a:p>
            <a:pPr algn="ctr" defTabSz="710875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4" y="1181100"/>
            <a:ext cx="95408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78740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609" indent="-285618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2476" indent="-228492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599468" indent="-228492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6456" indent="-228492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448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439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30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420" indent="-228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9CB1AB2-DF50-4721-9448-33EC17959C4F}" type="slidenum">
              <a:rPr lang="en-GB" altLang="en-US" sz="1400" i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400" i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970944"/>
              </p:ext>
            </p:extLst>
          </p:nvPr>
        </p:nvGraphicFramePr>
        <p:xfrm>
          <a:off x="203212" y="2184418"/>
          <a:ext cx="9381067" cy="3903931"/>
        </p:xfrm>
        <a:graphic>
          <a:graphicData uri="http://schemas.openxmlformats.org/drawingml/2006/table">
            <a:tbl>
              <a:tblPr firstRow="1" firstCol="1" bandRow="1"/>
              <a:tblGrid>
                <a:gridCol w="3441280"/>
                <a:gridCol w="1807048"/>
                <a:gridCol w="1926921"/>
                <a:gridCol w="2205818"/>
              </a:tblGrid>
              <a:tr h="1887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Types of Activities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Categories of Priorities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Curriculum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Governance and Management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Higher</a:t>
                      </a:r>
                      <a:r>
                        <a:rPr lang="en-GB" sz="20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Education and Society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Subject Areas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Improving Management and operation of HEIs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3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Developing the HE sector within society at large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3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2306" y="6055674"/>
            <a:ext cx="8601075" cy="461624"/>
          </a:xfrm>
          <a:prstGeom prst="rect">
            <a:avLst/>
          </a:prstGeom>
          <a:noFill/>
        </p:spPr>
        <p:txBody>
          <a:bodyPr wrap="square" lIns="91398" tIns="45700" rIns="91398" bIns="45700" rtlCol="0">
            <a:spAutoFit/>
          </a:bodyPr>
          <a:lstStyle/>
          <a:p>
            <a:pPr algn="ctr"/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Only 1 choice per type of project is 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  <a:endParaRPr lang="en-GB" b="1" i="1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485" y="1270000"/>
            <a:ext cx="9474333" cy="62230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BE" sz="2800" b="1" kern="0" dirty="0" smtClean="0">
                <a:solidFill>
                  <a:schemeClr val="bg1"/>
                </a:solidFill>
                <a:ea typeface="+mj-ea"/>
                <a:cs typeface="+mj-cs"/>
              </a:rPr>
              <a:t>CBHE </a:t>
            </a:r>
            <a:r>
              <a:rPr lang="fr-BE" sz="2800" b="1" kern="0" dirty="0" err="1" smtClean="0">
                <a:solidFill>
                  <a:schemeClr val="bg1"/>
                </a:solidFill>
                <a:ea typeface="+mj-ea"/>
                <a:cs typeface="+mj-cs"/>
              </a:rPr>
              <a:t>Priorities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81681" y="-4192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88362-6740-4104-A5D3-A2A8D8E3A15C}" type="slidenum">
              <a:rPr lang="en-GB" altLang="en-US" sz="1200" i="0" smtClean="0">
                <a:solidFill>
                  <a:srgbClr val="808080"/>
                </a:solidFill>
                <a:sym typeface="Webdings" pitchFamily="18" charset="2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200" i="0" smtClean="0">
              <a:solidFill>
                <a:srgbClr val="808080"/>
              </a:solidFill>
              <a:sym typeface="Webdings" pitchFamily="18" charset="2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968457"/>
              </p:ext>
            </p:extLst>
          </p:nvPr>
        </p:nvGraphicFramePr>
        <p:xfrm>
          <a:off x="0" y="2133600"/>
          <a:ext cx="89154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285485" y="1384300"/>
            <a:ext cx="9474333" cy="50800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BE" sz="2800" b="1" kern="0" dirty="0">
                <a:solidFill>
                  <a:schemeClr val="bg1"/>
                </a:solidFill>
                <a:ea typeface="+mj-ea"/>
                <a:cs typeface="+mj-cs"/>
              </a:rPr>
              <a:t>Budget and Duration-</a:t>
            </a:r>
            <a:r>
              <a:rPr lang="fr-BE" sz="2800" b="1" kern="0" dirty="0" err="1">
                <a:solidFill>
                  <a:schemeClr val="bg1"/>
                </a:solidFill>
                <a:ea typeface="+mj-ea"/>
                <a:cs typeface="+mj-cs"/>
              </a:rPr>
              <a:t>Overview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2" t="-53937" r="-15801" b="-21136"/>
          <a:stretch/>
        </p:blipFill>
        <p:spPr bwMode="auto">
          <a:xfrm>
            <a:off x="3291841" y="-153689"/>
            <a:ext cx="3881120" cy="125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60000"/>
            <a:lumOff val="40000"/>
          </a:schemeClr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A58AFA150E14186F82329272FF7A8" ma:contentTypeVersion="3" ma:contentTypeDescription="Create a new document." ma:contentTypeScope="" ma:versionID="ae82fe2decaedfe0477810f6be5888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5db682b37e7972ee8b6ef4a5d844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A2331-3524-4F5D-87DA-0A2F32DDDBBD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018084-0CEE-434C-8915-294FC1417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2ED66A-7D25-4211-AC4D-9413F8A2E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Erasmus+_en</Template>
  <TotalTime>6105</TotalTime>
  <Words>1500</Words>
  <Application>Microsoft Office PowerPoint</Application>
  <PresentationFormat>A4 Paper (210x297 mm)</PresentationFormat>
  <Paragraphs>482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Erasmus+_en</vt:lpstr>
      <vt:lpstr>Default Design</vt:lpstr>
      <vt:lpstr>1_Erasmus+_en</vt:lpstr>
      <vt:lpstr>1_Default Design</vt:lpstr>
      <vt:lpstr>PowerPoint Presentation</vt:lpstr>
      <vt:lpstr>Erasmus+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Coverage of the CBHE Specific Activities – all proposals 2018 </vt:lpstr>
      <vt:lpstr>Coverage of the CBHE Specific Activities – Selected proposals 2018 </vt:lpstr>
      <vt:lpstr>Coverage of Subject Areas– all proposals 2018</vt:lpstr>
      <vt:lpstr>Coverage of Subject Areas– Selected proposals 2018</vt:lpstr>
      <vt:lpstr>Coverage of Thematic Areas– selected proposals 2018</vt:lpstr>
      <vt:lpstr>Coverage of Thematic Areas– all proposals 2018</vt:lpstr>
      <vt:lpstr>Coverage of Thematic Areas– selected proposals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CBHE Information sources (I)</vt:lpstr>
      <vt:lpstr>CBHE Information sources (II)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PALAVROVA Elena (EACEA)</dc:creator>
  <cp:lastModifiedBy>NEO Expert</cp:lastModifiedBy>
  <cp:revision>755</cp:revision>
  <cp:lastPrinted>2018-10-25T16:29:37Z</cp:lastPrinted>
  <dcterms:created xsi:type="dcterms:W3CDTF">2014-09-09T07:50:06Z</dcterms:created>
  <dcterms:modified xsi:type="dcterms:W3CDTF">2018-12-20T12:34:59Z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Format">
    <vt:lpwstr>PPT Document</vt:lpwstr>
  </property>
  <property fmtid="{D5CDD505-2E9C-101B-9397-08002B2CF9AE}" pid="4" name="Supplier">
    <vt:lpwstr/>
  </property>
  <property fmtid="{D5CDD505-2E9C-101B-9397-08002B2CF9AE}" pid="5" name="_Contributor">
    <vt:lpwstr/>
  </property>
  <property fmtid="{D5CDD505-2E9C-101B-9397-08002B2CF9AE}" pid="6" name="Link To Folder">
    <vt:lpwstr>, </vt:lpwstr>
  </property>
  <property fmtid="{D5CDD505-2E9C-101B-9397-08002B2CF9AE}" pid="7" name="edomec">
    <vt:lpwstr>10.02.04.82      IT Sector</vt:lpwstr>
  </property>
  <property fmtid="{D5CDD505-2E9C-101B-9397-08002B2CF9AE}" pid="8" name="docID">
    <vt:lpwstr/>
  </property>
  <property fmtid="{D5CDD505-2E9C-101B-9397-08002B2CF9AE}" pid="9" name="_ResourceType">
    <vt:lpwstr/>
  </property>
  <property fmtid="{D5CDD505-2E9C-101B-9397-08002B2CF9AE}" pid="10" name="Subject">
    <vt:lpwstr/>
  </property>
  <property fmtid="{D5CDD505-2E9C-101B-9397-08002B2CF9AE}" pid="11" name="Keywords">
    <vt:lpwstr/>
  </property>
  <property fmtid="{D5CDD505-2E9C-101B-9397-08002B2CF9AE}" pid="12" name="_Author">
    <vt:lpwstr>sladdch</vt:lpwstr>
  </property>
  <property fmtid="{D5CDD505-2E9C-101B-9397-08002B2CF9AE}" pid="13" name="_Category">
    <vt:lpwstr/>
  </property>
  <property fmtid="{D5CDD505-2E9C-101B-9397-08002B2CF9AE}" pid="14" name="Slides">
    <vt:lpwstr>107</vt:lpwstr>
  </property>
  <property fmtid="{D5CDD505-2E9C-101B-9397-08002B2CF9AE}" pid="15" name="Categories">
    <vt:lpwstr/>
  </property>
  <property fmtid="{D5CDD505-2E9C-101B-9397-08002B2CF9AE}" pid="16" name="Approval Level">
    <vt:lpwstr/>
  </property>
  <property fmtid="{D5CDD505-2E9C-101B-9397-08002B2CF9AE}" pid="17" name="_Comments">
    <vt:lpwstr/>
  </property>
  <property fmtid="{D5CDD505-2E9C-101B-9397-08002B2CF9AE}" pid="18" name="Assigned To">
    <vt:lpwstr/>
  </property>
  <property fmtid="{D5CDD505-2E9C-101B-9397-08002B2CF9AE}" pid="19" name="URL">
    <vt:lpwstr/>
  </property>
  <property fmtid="{D5CDD505-2E9C-101B-9397-08002B2CF9AE}" pid="20" name="Language">
    <vt:lpwstr/>
  </property>
  <property fmtid="{D5CDD505-2E9C-101B-9397-08002B2CF9AE}" pid="21" name="ContentTypeId">
    <vt:lpwstr>0x010100AECA58AFA150E14186F82329272FF7A8</vt:lpwstr>
  </property>
</Properties>
</file>