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8" r:id="rId2"/>
    <p:sldId id="294" r:id="rId3"/>
    <p:sldId id="295" r:id="rId4"/>
    <p:sldId id="296" r:id="rId5"/>
    <p:sldId id="297" r:id="rId6"/>
    <p:sldId id="298" r:id="rId7"/>
    <p:sldId id="300" r:id="rId8"/>
    <p:sldId id="301" r:id="rId9"/>
    <p:sldId id="293" r:id="rId10"/>
    <p:sldId id="302" r:id="rId11"/>
    <p:sldId id="303" r:id="rId12"/>
    <p:sldId id="299" r:id="rId13"/>
    <p:sldId id="304" r:id="rId14"/>
    <p:sldId id="307" r:id="rId15"/>
    <p:sldId id="306" r:id="rId16"/>
    <p:sldId id="305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660"/>
  </p:normalViewPr>
  <p:slideViewPr>
    <p:cSldViewPr>
      <p:cViewPr>
        <p:scale>
          <a:sx n="66" d="100"/>
          <a:sy n="66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458A0-B6DC-4A38-BDEB-D4B2B3331F3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494343-77C1-44FD-B09A-2C9E4C6A24D2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Partnerships</a:t>
          </a:r>
          <a:endParaRPr lang="ru-RU" dirty="0"/>
        </a:p>
      </dgm:t>
    </dgm:pt>
    <dgm:pt modelId="{86792459-D0F6-4DC1-BADB-1CF98A7DF633}" type="parTrans" cxnId="{1C4D5A47-4CA3-458D-B6F1-1F2FE5A22BA0}">
      <dgm:prSet/>
      <dgm:spPr/>
      <dgm:t>
        <a:bodyPr/>
        <a:lstStyle/>
        <a:p>
          <a:endParaRPr lang="ru-RU"/>
        </a:p>
      </dgm:t>
    </dgm:pt>
    <dgm:pt modelId="{7B1C68BC-C197-4392-B2EA-9294ACC3B448}" type="sibTrans" cxnId="{1C4D5A47-4CA3-458D-B6F1-1F2FE5A22BA0}">
      <dgm:prSet/>
      <dgm:spPr/>
      <dgm:t>
        <a:bodyPr/>
        <a:lstStyle/>
        <a:p>
          <a:endParaRPr lang="ru-RU"/>
        </a:p>
      </dgm:t>
    </dgm:pt>
    <dgm:pt modelId="{24702171-03A4-4289-B04C-F39FA84DA01C}">
      <dgm:prSet phldrT="[Текст]"/>
      <dgm:spPr/>
      <dgm:t>
        <a:bodyPr/>
        <a:lstStyle/>
        <a:p>
          <a:r>
            <a:rPr lang="en-US" smtClean="0"/>
            <a:t>Modernising </a:t>
          </a:r>
          <a:endParaRPr lang="ru-RU" dirty="0"/>
        </a:p>
      </dgm:t>
    </dgm:pt>
    <dgm:pt modelId="{B18AE2AE-F433-44E6-988D-370E4F25F3A5}" type="parTrans" cxnId="{5418CBF0-760B-47CD-A06B-0C11C6609F7C}">
      <dgm:prSet/>
      <dgm:spPr/>
      <dgm:t>
        <a:bodyPr/>
        <a:lstStyle/>
        <a:p>
          <a:endParaRPr lang="ru-RU"/>
        </a:p>
      </dgm:t>
    </dgm:pt>
    <dgm:pt modelId="{AD3548F5-27EF-4D25-BD12-050263427449}" type="sibTrans" cxnId="{5418CBF0-760B-47CD-A06B-0C11C6609F7C}">
      <dgm:prSet/>
      <dgm:spPr/>
      <dgm:t>
        <a:bodyPr/>
        <a:lstStyle/>
        <a:p>
          <a:endParaRPr lang="ru-RU"/>
        </a:p>
      </dgm:t>
    </dgm:pt>
    <dgm:pt modelId="{66EC4297-70CF-4753-8083-8121FAC9F783}">
      <dgm:prSet/>
      <dgm:spPr/>
      <dgm:t>
        <a:bodyPr/>
        <a:lstStyle/>
        <a:p>
          <a:r>
            <a:rPr lang="en-US" smtClean="0"/>
            <a:t>Internationalising </a:t>
          </a:r>
          <a:endParaRPr lang="uz-Cyrl-UZ" dirty="0" smtClean="0"/>
        </a:p>
      </dgm:t>
    </dgm:pt>
    <dgm:pt modelId="{1A67E354-518D-43D2-B052-3C177B27E6E8}" type="parTrans" cxnId="{F5DF1CCE-A26D-475C-BE43-03F22B506D50}">
      <dgm:prSet/>
      <dgm:spPr/>
      <dgm:t>
        <a:bodyPr/>
        <a:lstStyle/>
        <a:p>
          <a:endParaRPr lang="ru-RU"/>
        </a:p>
      </dgm:t>
    </dgm:pt>
    <dgm:pt modelId="{14D6F350-A873-433B-9DBC-C1380ADEBB28}" type="sibTrans" cxnId="{F5DF1CCE-A26D-475C-BE43-03F22B506D50}">
      <dgm:prSet/>
      <dgm:spPr/>
      <dgm:t>
        <a:bodyPr/>
        <a:lstStyle/>
        <a:p>
          <a:endParaRPr lang="ru-RU"/>
        </a:p>
      </dgm:t>
    </dgm:pt>
    <dgm:pt modelId="{FCFEDDDA-B518-433C-8510-D0429D039658}">
      <dgm:prSet/>
      <dgm:spPr/>
      <dgm:t>
        <a:bodyPr/>
        <a:lstStyle/>
        <a:p>
          <a:r>
            <a:rPr lang="en-US" smtClean="0"/>
            <a:t>Quality &amp; Relevance </a:t>
          </a:r>
          <a:endParaRPr lang="uz-Cyrl-UZ" dirty="0" smtClean="0"/>
        </a:p>
      </dgm:t>
    </dgm:pt>
    <dgm:pt modelId="{8F9E3772-A9E6-4CE5-8B79-CCF2B3F02EB1}" type="parTrans" cxnId="{788B7F1D-044B-4FEB-87A5-B060ABB71390}">
      <dgm:prSet/>
      <dgm:spPr/>
      <dgm:t>
        <a:bodyPr/>
        <a:lstStyle/>
        <a:p>
          <a:endParaRPr lang="ru-RU"/>
        </a:p>
      </dgm:t>
    </dgm:pt>
    <dgm:pt modelId="{C82B3DE6-93AC-4752-BEFA-16BE9D93C61C}" type="sibTrans" cxnId="{788B7F1D-044B-4FEB-87A5-B060ABB71390}">
      <dgm:prSet/>
      <dgm:spPr/>
      <dgm:t>
        <a:bodyPr/>
        <a:lstStyle/>
        <a:p>
          <a:endParaRPr lang="ru-RU"/>
        </a:p>
      </dgm:t>
    </dgm:pt>
    <dgm:pt modelId="{DF079303-A41A-40F1-9C5E-91C70FB39E06}">
      <dgm:prSet/>
      <dgm:spPr/>
      <dgm:t>
        <a:bodyPr/>
        <a:lstStyle/>
        <a:p>
          <a:r>
            <a:rPr lang="en-US" smtClean="0"/>
            <a:t>Impact </a:t>
          </a:r>
          <a:endParaRPr lang="uz-Cyrl-UZ" dirty="0" smtClean="0"/>
        </a:p>
      </dgm:t>
    </dgm:pt>
    <dgm:pt modelId="{7157A0DC-421E-43F9-BD15-8B1643B08A38}" type="parTrans" cxnId="{5E28DB5B-A859-4BBC-9D92-6860B6455813}">
      <dgm:prSet/>
      <dgm:spPr/>
      <dgm:t>
        <a:bodyPr/>
        <a:lstStyle/>
        <a:p>
          <a:endParaRPr lang="ru-RU"/>
        </a:p>
      </dgm:t>
    </dgm:pt>
    <dgm:pt modelId="{6102694C-75DE-4CAA-879C-3BB51FA08B37}" type="sibTrans" cxnId="{5E28DB5B-A859-4BBC-9D92-6860B6455813}">
      <dgm:prSet/>
      <dgm:spPr/>
      <dgm:t>
        <a:bodyPr/>
        <a:lstStyle/>
        <a:p>
          <a:endParaRPr lang="ru-RU"/>
        </a:p>
      </dgm:t>
    </dgm:pt>
    <dgm:pt modelId="{765D7EA1-FCEF-4BAF-B730-188B6B5471C0}" type="pres">
      <dgm:prSet presAssocID="{7ED458A0-B6DC-4A38-BDEB-D4B2B3331F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78C17-52FD-4795-A9D4-9B42349CF71C}" type="pres">
      <dgm:prSet presAssocID="{1C494343-77C1-44FD-B09A-2C9E4C6A24D2}" presName="centerShape" presStyleLbl="node0" presStyleIdx="0" presStyleCnt="1"/>
      <dgm:spPr/>
      <dgm:t>
        <a:bodyPr/>
        <a:lstStyle/>
        <a:p>
          <a:endParaRPr lang="ru-RU"/>
        </a:p>
      </dgm:t>
    </dgm:pt>
    <dgm:pt modelId="{68274638-E85D-4096-B195-58FE53F90183}" type="pres">
      <dgm:prSet presAssocID="{B18AE2AE-F433-44E6-988D-370E4F25F3A5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E450355-39B0-4253-AC8C-9B3B61FB8EC3}" type="pres">
      <dgm:prSet presAssocID="{24702171-03A4-4289-B04C-F39FA84DA0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D899D-8202-49EB-8A99-243BCBB96D30}" type="pres">
      <dgm:prSet presAssocID="{1A67E354-518D-43D2-B052-3C177B27E6E8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D2D7E64-AC24-4F49-9FFA-A8BBBA01FA58}" type="pres">
      <dgm:prSet presAssocID="{66EC4297-70CF-4753-8083-8121FAC9F7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E7D67-21B7-4F19-8266-F7ACEBCBA69E}" type="pres">
      <dgm:prSet presAssocID="{8F9E3772-A9E6-4CE5-8B79-CCF2B3F02EB1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39F16AE1-60E3-44C3-9CC0-40BAA84A3AEE}" type="pres">
      <dgm:prSet presAssocID="{FCFEDDDA-B518-433C-8510-D0429D0396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5C2E8-55A1-4041-A139-1C10E3FF74BD}" type="pres">
      <dgm:prSet presAssocID="{7157A0DC-421E-43F9-BD15-8B1643B08A38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A85F77AA-2303-442A-9583-A35CD23B51B2}" type="pres">
      <dgm:prSet presAssocID="{DF079303-A41A-40F1-9C5E-91C70FB39E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6969D-1F5D-464C-AB4F-C74AC9CC5714}" type="presOf" srcId="{1A67E354-518D-43D2-B052-3C177B27E6E8}" destId="{E21D899D-8202-49EB-8A99-243BCBB96D30}" srcOrd="0" destOrd="0" presId="urn:microsoft.com/office/officeart/2005/8/layout/radial4"/>
    <dgm:cxn modelId="{788B7F1D-044B-4FEB-87A5-B060ABB71390}" srcId="{1C494343-77C1-44FD-B09A-2C9E4C6A24D2}" destId="{FCFEDDDA-B518-433C-8510-D0429D039658}" srcOrd="2" destOrd="0" parTransId="{8F9E3772-A9E6-4CE5-8B79-CCF2B3F02EB1}" sibTransId="{C82B3DE6-93AC-4752-BEFA-16BE9D93C61C}"/>
    <dgm:cxn modelId="{D7E19C0B-A6F7-41C5-99BF-5618AA8D880D}" type="presOf" srcId="{FCFEDDDA-B518-433C-8510-D0429D039658}" destId="{39F16AE1-60E3-44C3-9CC0-40BAA84A3AEE}" srcOrd="0" destOrd="0" presId="urn:microsoft.com/office/officeart/2005/8/layout/radial4"/>
    <dgm:cxn modelId="{A16A0298-8F04-41D6-88F9-5DEAF44355DD}" type="presOf" srcId="{7ED458A0-B6DC-4A38-BDEB-D4B2B3331F37}" destId="{765D7EA1-FCEF-4BAF-B730-188B6B5471C0}" srcOrd="0" destOrd="0" presId="urn:microsoft.com/office/officeart/2005/8/layout/radial4"/>
    <dgm:cxn modelId="{3FAA9019-71F6-4D81-9BF3-8D4CED18A947}" type="presOf" srcId="{24702171-03A4-4289-B04C-F39FA84DA01C}" destId="{7E450355-39B0-4253-AC8C-9B3B61FB8EC3}" srcOrd="0" destOrd="0" presId="urn:microsoft.com/office/officeart/2005/8/layout/radial4"/>
    <dgm:cxn modelId="{F5DF1CCE-A26D-475C-BE43-03F22B506D50}" srcId="{1C494343-77C1-44FD-B09A-2C9E4C6A24D2}" destId="{66EC4297-70CF-4753-8083-8121FAC9F783}" srcOrd="1" destOrd="0" parTransId="{1A67E354-518D-43D2-B052-3C177B27E6E8}" sibTransId="{14D6F350-A873-433B-9DBC-C1380ADEBB28}"/>
    <dgm:cxn modelId="{5E28DB5B-A859-4BBC-9D92-6860B6455813}" srcId="{1C494343-77C1-44FD-B09A-2C9E4C6A24D2}" destId="{DF079303-A41A-40F1-9C5E-91C70FB39E06}" srcOrd="3" destOrd="0" parTransId="{7157A0DC-421E-43F9-BD15-8B1643B08A38}" sibTransId="{6102694C-75DE-4CAA-879C-3BB51FA08B37}"/>
    <dgm:cxn modelId="{3C6D8FFA-0853-40CF-96E5-6A736352449B}" type="presOf" srcId="{7157A0DC-421E-43F9-BD15-8B1643B08A38}" destId="{6E95C2E8-55A1-4041-A139-1C10E3FF74BD}" srcOrd="0" destOrd="0" presId="urn:microsoft.com/office/officeart/2005/8/layout/radial4"/>
    <dgm:cxn modelId="{732F4772-5914-4E83-A83E-08A8DD543E36}" type="presOf" srcId="{66EC4297-70CF-4753-8083-8121FAC9F783}" destId="{AD2D7E64-AC24-4F49-9FFA-A8BBBA01FA58}" srcOrd="0" destOrd="0" presId="urn:microsoft.com/office/officeart/2005/8/layout/radial4"/>
    <dgm:cxn modelId="{28FEB4E2-4109-448C-8422-5681A1BCBF6E}" type="presOf" srcId="{8F9E3772-A9E6-4CE5-8B79-CCF2B3F02EB1}" destId="{B8FE7D67-21B7-4F19-8266-F7ACEBCBA69E}" srcOrd="0" destOrd="0" presId="urn:microsoft.com/office/officeart/2005/8/layout/radial4"/>
    <dgm:cxn modelId="{64F57296-9E52-46C1-9B59-AD04A41AB17A}" type="presOf" srcId="{B18AE2AE-F433-44E6-988D-370E4F25F3A5}" destId="{68274638-E85D-4096-B195-58FE53F90183}" srcOrd="0" destOrd="0" presId="urn:microsoft.com/office/officeart/2005/8/layout/radial4"/>
    <dgm:cxn modelId="{454F79E8-DE45-45E9-A2A4-E56FD3967C32}" type="presOf" srcId="{DF079303-A41A-40F1-9C5E-91C70FB39E06}" destId="{A85F77AA-2303-442A-9583-A35CD23B51B2}" srcOrd="0" destOrd="0" presId="urn:microsoft.com/office/officeart/2005/8/layout/radial4"/>
    <dgm:cxn modelId="{1C4D5A47-4CA3-458D-B6F1-1F2FE5A22BA0}" srcId="{7ED458A0-B6DC-4A38-BDEB-D4B2B3331F37}" destId="{1C494343-77C1-44FD-B09A-2C9E4C6A24D2}" srcOrd="0" destOrd="0" parTransId="{86792459-D0F6-4DC1-BADB-1CF98A7DF633}" sibTransId="{7B1C68BC-C197-4392-B2EA-9294ACC3B448}"/>
    <dgm:cxn modelId="{BCCD1CD5-2DE2-41DF-B381-6BE7FBBA6190}" type="presOf" srcId="{1C494343-77C1-44FD-B09A-2C9E4C6A24D2}" destId="{E7378C17-52FD-4795-A9D4-9B42349CF71C}" srcOrd="0" destOrd="0" presId="urn:microsoft.com/office/officeart/2005/8/layout/radial4"/>
    <dgm:cxn modelId="{5418CBF0-760B-47CD-A06B-0C11C6609F7C}" srcId="{1C494343-77C1-44FD-B09A-2C9E4C6A24D2}" destId="{24702171-03A4-4289-B04C-F39FA84DA01C}" srcOrd="0" destOrd="0" parTransId="{B18AE2AE-F433-44E6-988D-370E4F25F3A5}" sibTransId="{AD3548F5-27EF-4D25-BD12-050263427449}"/>
    <dgm:cxn modelId="{7CA7761D-3264-4BA4-B24D-84869B46E10D}" type="presParOf" srcId="{765D7EA1-FCEF-4BAF-B730-188B6B5471C0}" destId="{E7378C17-52FD-4795-A9D4-9B42349CF71C}" srcOrd="0" destOrd="0" presId="urn:microsoft.com/office/officeart/2005/8/layout/radial4"/>
    <dgm:cxn modelId="{AED8C627-5E4D-4431-9991-669002592C42}" type="presParOf" srcId="{765D7EA1-FCEF-4BAF-B730-188B6B5471C0}" destId="{68274638-E85D-4096-B195-58FE53F90183}" srcOrd="1" destOrd="0" presId="urn:microsoft.com/office/officeart/2005/8/layout/radial4"/>
    <dgm:cxn modelId="{48929D84-AB97-400C-8342-C911D56D7F25}" type="presParOf" srcId="{765D7EA1-FCEF-4BAF-B730-188B6B5471C0}" destId="{7E450355-39B0-4253-AC8C-9B3B61FB8EC3}" srcOrd="2" destOrd="0" presId="urn:microsoft.com/office/officeart/2005/8/layout/radial4"/>
    <dgm:cxn modelId="{E912D4B4-4488-4A0E-9AA1-5E1A55633A45}" type="presParOf" srcId="{765D7EA1-FCEF-4BAF-B730-188B6B5471C0}" destId="{E21D899D-8202-49EB-8A99-243BCBB96D30}" srcOrd="3" destOrd="0" presId="urn:microsoft.com/office/officeart/2005/8/layout/radial4"/>
    <dgm:cxn modelId="{EBC12595-99B7-4EC8-A91B-2D2A3F3F0DB5}" type="presParOf" srcId="{765D7EA1-FCEF-4BAF-B730-188B6B5471C0}" destId="{AD2D7E64-AC24-4F49-9FFA-A8BBBA01FA58}" srcOrd="4" destOrd="0" presId="urn:microsoft.com/office/officeart/2005/8/layout/radial4"/>
    <dgm:cxn modelId="{32AF5931-09A3-4592-8150-A617D1848F0C}" type="presParOf" srcId="{765D7EA1-FCEF-4BAF-B730-188B6B5471C0}" destId="{B8FE7D67-21B7-4F19-8266-F7ACEBCBA69E}" srcOrd="5" destOrd="0" presId="urn:microsoft.com/office/officeart/2005/8/layout/radial4"/>
    <dgm:cxn modelId="{D1F0A909-A43B-4687-8D83-E98E2F0E583C}" type="presParOf" srcId="{765D7EA1-FCEF-4BAF-B730-188B6B5471C0}" destId="{39F16AE1-60E3-44C3-9CC0-40BAA84A3AEE}" srcOrd="6" destOrd="0" presId="urn:microsoft.com/office/officeart/2005/8/layout/radial4"/>
    <dgm:cxn modelId="{5C2E7589-8D7B-40FB-BC1B-C5ABCCA6154A}" type="presParOf" srcId="{765D7EA1-FCEF-4BAF-B730-188B6B5471C0}" destId="{6E95C2E8-55A1-4041-A139-1C10E3FF74BD}" srcOrd="7" destOrd="0" presId="urn:microsoft.com/office/officeart/2005/8/layout/radial4"/>
    <dgm:cxn modelId="{F046A395-BDE0-4E08-AD0A-ABD86E0CC490}" type="presParOf" srcId="{765D7EA1-FCEF-4BAF-B730-188B6B5471C0}" destId="{A85F77AA-2303-442A-9583-A35CD23B51B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D239A-E5F7-4D5B-B8ED-BBA32D37DD1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873C1-ACE9-4C0A-A6A3-A204D8DC80BF}">
      <dgm:prSet phldrT="[Текст]"/>
      <dgm:spPr/>
      <dgm:t>
        <a:bodyPr/>
        <a:lstStyle/>
        <a:p>
          <a:r>
            <a:rPr lang="en-US" dirty="0" smtClean="0"/>
            <a:t>Individual</a:t>
          </a:r>
          <a:endParaRPr lang="ru-RU" dirty="0"/>
        </a:p>
      </dgm:t>
    </dgm:pt>
    <dgm:pt modelId="{A2765401-98C2-480E-B439-3398461C1E4A}" type="parTrans" cxnId="{7792CAA5-6A79-466F-BDF4-0C500F20A442}">
      <dgm:prSet/>
      <dgm:spPr/>
      <dgm:t>
        <a:bodyPr/>
        <a:lstStyle/>
        <a:p>
          <a:endParaRPr lang="ru-RU"/>
        </a:p>
      </dgm:t>
    </dgm:pt>
    <dgm:pt modelId="{2BD854AC-A950-49A8-BB72-F28C40870C67}" type="sibTrans" cxnId="{7792CAA5-6A79-466F-BDF4-0C500F20A442}">
      <dgm:prSet/>
      <dgm:spPr/>
      <dgm:t>
        <a:bodyPr/>
        <a:lstStyle/>
        <a:p>
          <a:endParaRPr lang="ru-RU"/>
        </a:p>
      </dgm:t>
    </dgm:pt>
    <dgm:pt modelId="{6F2E59AE-DA65-4BF6-A4CE-8CC0E0A03A2E}">
      <dgm:prSet phldrT="[Текст]"/>
      <dgm:spPr/>
      <dgm:t>
        <a:bodyPr/>
        <a:lstStyle/>
        <a:p>
          <a:r>
            <a:rPr lang="en-US" dirty="0" smtClean="0"/>
            <a:t> HR Capacity of Academic staff </a:t>
          </a:r>
          <a:endParaRPr lang="ru-RU" dirty="0"/>
        </a:p>
      </dgm:t>
    </dgm:pt>
    <dgm:pt modelId="{9743C7F3-1C8D-44FA-B1DA-7FDD3AAE9125}" type="parTrans" cxnId="{B704C494-4077-4C3B-BA68-56E2DC360DB7}">
      <dgm:prSet/>
      <dgm:spPr/>
      <dgm:t>
        <a:bodyPr/>
        <a:lstStyle/>
        <a:p>
          <a:endParaRPr lang="ru-RU"/>
        </a:p>
      </dgm:t>
    </dgm:pt>
    <dgm:pt modelId="{73F3401A-9999-4732-8692-B7AC43BA4818}" type="sibTrans" cxnId="{B704C494-4077-4C3B-BA68-56E2DC360DB7}">
      <dgm:prSet/>
      <dgm:spPr/>
      <dgm:t>
        <a:bodyPr/>
        <a:lstStyle/>
        <a:p>
          <a:endParaRPr lang="ru-RU"/>
        </a:p>
      </dgm:t>
    </dgm:pt>
    <dgm:pt modelId="{574ECF42-2EAA-43E9-8775-927E5ACF8960}">
      <dgm:prSet phldrT="[Текст]"/>
      <dgm:spPr/>
      <dgm:t>
        <a:bodyPr/>
        <a:lstStyle/>
        <a:p>
          <a:r>
            <a:rPr lang="en-US" dirty="0" smtClean="0"/>
            <a:t>HEI </a:t>
          </a:r>
          <a:endParaRPr lang="ru-RU" dirty="0"/>
        </a:p>
      </dgm:t>
    </dgm:pt>
    <dgm:pt modelId="{81C312BE-BA3F-4F74-B4E9-0FB3DBF1FC2B}" type="parTrans" cxnId="{F54C926D-2EC5-40C8-BEE3-D45650C8EE55}">
      <dgm:prSet/>
      <dgm:spPr/>
      <dgm:t>
        <a:bodyPr/>
        <a:lstStyle/>
        <a:p>
          <a:endParaRPr lang="ru-RU"/>
        </a:p>
      </dgm:t>
    </dgm:pt>
    <dgm:pt modelId="{E82DFA31-A299-4249-AFED-13F83297272D}" type="sibTrans" cxnId="{F54C926D-2EC5-40C8-BEE3-D45650C8EE55}">
      <dgm:prSet/>
      <dgm:spPr/>
      <dgm:t>
        <a:bodyPr/>
        <a:lstStyle/>
        <a:p>
          <a:endParaRPr lang="ru-RU"/>
        </a:p>
      </dgm:t>
    </dgm:pt>
    <dgm:pt modelId="{08BF646F-7986-4A4C-A50A-E657DC312D14}">
      <dgm:prSet/>
      <dgm:spPr/>
      <dgm:t>
        <a:bodyPr/>
        <a:lstStyle/>
        <a:p>
          <a:r>
            <a:rPr lang="en-US" dirty="0" smtClean="0"/>
            <a:t>Benefit to Admin Staff</a:t>
          </a:r>
          <a:endParaRPr lang="uz-Cyrl-UZ" dirty="0" smtClean="0"/>
        </a:p>
      </dgm:t>
    </dgm:pt>
    <dgm:pt modelId="{2E361A1B-6CCE-414B-8F1E-F651978E5823}" type="parTrans" cxnId="{9F9F8B56-5352-4C80-BABE-5790D3C54FAF}">
      <dgm:prSet/>
      <dgm:spPr/>
      <dgm:t>
        <a:bodyPr/>
        <a:lstStyle/>
        <a:p>
          <a:endParaRPr lang="ru-RU"/>
        </a:p>
      </dgm:t>
    </dgm:pt>
    <dgm:pt modelId="{44BE706E-F4DD-4074-AC8B-8922DD2C0084}" type="sibTrans" cxnId="{9F9F8B56-5352-4C80-BABE-5790D3C54FAF}">
      <dgm:prSet/>
      <dgm:spPr/>
      <dgm:t>
        <a:bodyPr/>
        <a:lstStyle/>
        <a:p>
          <a:endParaRPr lang="ru-RU"/>
        </a:p>
      </dgm:t>
    </dgm:pt>
    <dgm:pt modelId="{A5C7E829-D9FE-433D-BADC-FD100D8B1F99}">
      <dgm:prSet/>
      <dgm:spPr/>
      <dgm:t>
        <a:bodyPr/>
        <a:lstStyle/>
        <a:p>
          <a:r>
            <a:rPr lang="en-US" smtClean="0"/>
            <a:t>Labour market skills for students </a:t>
          </a:r>
          <a:endParaRPr lang="uz-Cyrl-UZ" dirty="0" smtClean="0"/>
        </a:p>
      </dgm:t>
    </dgm:pt>
    <dgm:pt modelId="{AEA13735-D7B7-4842-92B4-F348C55B9D8C}" type="parTrans" cxnId="{6B683360-556E-40A0-852C-0171F7384A73}">
      <dgm:prSet/>
      <dgm:spPr/>
      <dgm:t>
        <a:bodyPr/>
        <a:lstStyle/>
        <a:p>
          <a:endParaRPr lang="ru-RU"/>
        </a:p>
      </dgm:t>
    </dgm:pt>
    <dgm:pt modelId="{71BB4A59-4FC3-4580-B143-CCED6F37703E}" type="sibTrans" cxnId="{6B683360-556E-40A0-852C-0171F7384A73}">
      <dgm:prSet/>
      <dgm:spPr/>
      <dgm:t>
        <a:bodyPr/>
        <a:lstStyle/>
        <a:p>
          <a:endParaRPr lang="ru-RU"/>
        </a:p>
      </dgm:t>
    </dgm:pt>
    <dgm:pt modelId="{CC19CD60-0E75-47AE-AD83-45ABC18AB5D0}">
      <dgm:prSet/>
      <dgm:spPr/>
      <dgm:t>
        <a:bodyPr/>
        <a:lstStyle/>
        <a:p>
          <a:r>
            <a:rPr lang="en-US" smtClean="0"/>
            <a:t>Curriculum diversity</a:t>
          </a:r>
          <a:endParaRPr lang="uz-Cyrl-UZ" dirty="0" smtClean="0"/>
        </a:p>
      </dgm:t>
    </dgm:pt>
    <dgm:pt modelId="{1FEF9CA4-9020-4A22-838E-280819524F4F}" type="parTrans" cxnId="{07C6070B-BFB7-4025-978F-A3CC2DF7E077}">
      <dgm:prSet/>
      <dgm:spPr/>
      <dgm:t>
        <a:bodyPr/>
        <a:lstStyle/>
        <a:p>
          <a:endParaRPr lang="ru-RU"/>
        </a:p>
      </dgm:t>
    </dgm:pt>
    <dgm:pt modelId="{1871FC4F-3641-4745-B2FE-8452017A89EA}" type="sibTrans" cxnId="{07C6070B-BFB7-4025-978F-A3CC2DF7E077}">
      <dgm:prSet/>
      <dgm:spPr/>
      <dgm:t>
        <a:bodyPr/>
        <a:lstStyle/>
        <a:p>
          <a:endParaRPr lang="ru-RU"/>
        </a:p>
      </dgm:t>
    </dgm:pt>
    <dgm:pt modelId="{2A650D2E-9BBA-4D68-A9A6-266CFF259904}">
      <dgm:prSet/>
      <dgm:spPr/>
      <dgm:t>
        <a:bodyPr/>
        <a:lstStyle/>
        <a:p>
          <a:r>
            <a:rPr lang="en-US" smtClean="0"/>
            <a:t>International visibility </a:t>
          </a:r>
          <a:endParaRPr lang="uz-Cyrl-UZ" dirty="0" smtClean="0"/>
        </a:p>
      </dgm:t>
    </dgm:pt>
    <dgm:pt modelId="{931F258B-DF31-4A6C-9884-BA714E1FF52B}" type="parTrans" cxnId="{B6702F5C-FA41-4C56-8431-6A182BC115FE}">
      <dgm:prSet/>
      <dgm:spPr/>
      <dgm:t>
        <a:bodyPr/>
        <a:lstStyle/>
        <a:p>
          <a:endParaRPr lang="ru-RU"/>
        </a:p>
      </dgm:t>
    </dgm:pt>
    <dgm:pt modelId="{E761F607-CCCB-4903-9B2E-1742CD1DFD3B}" type="sibTrans" cxnId="{B6702F5C-FA41-4C56-8431-6A182BC115FE}">
      <dgm:prSet/>
      <dgm:spPr/>
      <dgm:t>
        <a:bodyPr/>
        <a:lstStyle/>
        <a:p>
          <a:endParaRPr lang="ru-RU"/>
        </a:p>
      </dgm:t>
    </dgm:pt>
    <dgm:pt modelId="{218FC0C0-A5A3-484A-A0CE-D4507CAC3A27}">
      <dgm:prSet/>
      <dgm:spPr/>
      <dgm:t>
        <a:bodyPr/>
        <a:lstStyle/>
        <a:p>
          <a:r>
            <a:rPr lang="en-US" smtClean="0"/>
            <a:t>New tools – QA, Monitoring, etc </a:t>
          </a:r>
          <a:endParaRPr lang="uz-Cyrl-UZ" dirty="0" smtClean="0"/>
        </a:p>
      </dgm:t>
    </dgm:pt>
    <dgm:pt modelId="{87AF452D-E923-4F62-8F44-706D29C713FE}" type="parTrans" cxnId="{9FCA104C-4640-4F97-92D2-2B4666AF9435}">
      <dgm:prSet/>
      <dgm:spPr/>
      <dgm:t>
        <a:bodyPr/>
        <a:lstStyle/>
        <a:p>
          <a:endParaRPr lang="ru-RU"/>
        </a:p>
      </dgm:t>
    </dgm:pt>
    <dgm:pt modelId="{55035F68-6022-48BD-85D2-14408F67945E}" type="sibTrans" cxnId="{9FCA104C-4640-4F97-92D2-2B4666AF9435}">
      <dgm:prSet/>
      <dgm:spPr/>
      <dgm:t>
        <a:bodyPr/>
        <a:lstStyle/>
        <a:p>
          <a:endParaRPr lang="ru-RU"/>
        </a:p>
      </dgm:t>
    </dgm:pt>
    <dgm:pt modelId="{C7C44AF6-B3D5-4758-BA58-719A062CC274}">
      <dgm:prSet/>
      <dgm:spPr/>
      <dgm:t>
        <a:bodyPr/>
        <a:lstStyle/>
        <a:p>
          <a:r>
            <a:rPr lang="en-US" smtClean="0"/>
            <a:t>IRO set up</a:t>
          </a:r>
          <a:endParaRPr lang="ru-RU" dirty="0"/>
        </a:p>
      </dgm:t>
    </dgm:pt>
    <dgm:pt modelId="{E60AB820-B112-4730-927C-9354053C3B3E}" type="parTrans" cxnId="{6814785C-7556-4CC1-9EB0-B5D52D02D891}">
      <dgm:prSet/>
      <dgm:spPr/>
      <dgm:t>
        <a:bodyPr/>
        <a:lstStyle/>
        <a:p>
          <a:endParaRPr lang="ru-RU"/>
        </a:p>
      </dgm:t>
    </dgm:pt>
    <dgm:pt modelId="{0C588FF7-49D9-4379-BB2D-C963628C7183}" type="sibTrans" cxnId="{6814785C-7556-4CC1-9EB0-B5D52D02D891}">
      <dgm:prSet/>
      <dgm:spPr/>
      <dgm:t>
        <a:bodyPr/>
        <a:lstStyle/>
        <a:p>
          <a:endParaRPr lang="ru-RU"/>
        </a:p>
      </dgm:t>
    </dgm:pt>
    <dgm:pt modelId="{E4CCAC11-C7B5-49D3-B0C9-AAFF0BBB12D8}" type="pres">
      <dgm:prSet presAssocID="{FCCD239A-E5F7-4D5B-B8ED-BBA32D37DD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0F053F-4AFD-4CEB-AF8B-637969FD21F2}" type="pres">
      <dgm:prSet presAssocID="{791873C1-ACE9-4C0A-A6A3-A204D8DC80BF}" presName="root" presStyleCnt="0"/>
      <dgm:spPr/>
    </dgm:pt>
    <dgm:pt modelId="{783AD3A0-CCAB-4175-B9A5-40B5DBCB4308}" type="pres">
      <dgm:prSet presAssocID="{791873C1-ACE9-4C0A-A6A3-A204D8DC80BF}" presName="rootComposite" presStyleCnt="0"/>
      <dgm:spPr/>
    </dgm:pt>
    <dgm:pt modelId="{4D312DED-F773-446D-B0B5-93A88011CEA3}" type="pres">
      <dgm:prSet presAssocID="{791873C1-ACE9-4C0A-A6A3-A204D8DC80BF}" presName="rootText" presStyleLbl="node1" presStyleIdx="0" presStyleCnt="2" custScaleX="549085" custScaleY="190135"/>
      <dgm:spPr/>
      <dgm:t>
        <a:bodyPr/>
        <a:lstStyle/>
        <a:p>
          <a:endParaRPr lang="ru-RU"/>
        </a:p>
      </dgm:t>
    </dgm:pt>
    <dgm:pt modelId="{2713813A-9B8C-431B-90A9-21AA36E1B873}" type="pres">
      <dgm:prSet presAssocID="{791873C1-ACE9-4C0A-A6A3-A204D8DC80BF}" presName="rootConnector" presStyleLbl="node1" presStyleIdx="0" presStyleCnt="2"/>
      <dgm:spPr/>
      <dgm:t>
        <a:bodyPr/>
        <a:lstStyle/>
        <a:p>
          <a:endParaRPr lang="ru-RU"/>
        </a:p>
      </dgm:t>
    </dgm:pt>
    <dgm:pt modelId="{23EC7929-3B78-4FE5-9DBA-F47702C0DD99}" type="pres">
      <dgm:prSet presAssocID="{791873C1-ACE9-4C0A-A6A3-A204D8DC80BF}" presName="childShape" presStyleCnt="0"/>
      <dgm:spPr/>
    </dgm:pt>
    <dgm:pt modelId="{5968E3F8-5434-4622-8B19-61DE33CEF771}" type="pres">
      <dgm:prSet presAssocID="{9743C7F3-1C8D-44FA-B1DA-7FDD3AAE9125}" presName="Name13" presStyleLbl="parChTrans1D2" presStyleIdx="0" presStyleCnt="7" custSzX="424768" custSzY="934747"/>
      <dgm:spPr/>
      <dgm:t>
        <a:bodyPr/>
        <a:lstStyle/>
        <a:p>
          <a:endParaRPr lang="ru-RU"/>
        </a:p>
      </dgm:t>
    </dgm:pt>
    <dgm:pt modelId="{1BA30EC5-E121-485C-8BF3-E4A03288BBC3}" type="pres">
      <dgm:prSet presAssocID="{6F2E59AE-DA65-4BF6-A4CE-8CC0E0A03A2E}" presName="childText" presStyleLbl="bgAcc1" presStyleIdx="0" presStyleCnt="7" custScaleX="549085" custScaleY="19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BD9F4-30EF-4E1C-82E3-8CCC0A6578FC}" type="pres">
      <dgm:prSet presAssocID="{2E361A1B-6CCE-414B-8F1E-F651978E5823}" presName="Name13" presStyleLbl="parChTrans1D2" presStyleIdx="1" presStyleCnt="7" custSzX="424768" custSzY="2372488"/>
      <dgm:spPr/>
      <dgm:t>
        <a:bodyPr/>
        <a:lstStyle/>
        <a:p>
          <a:endParaRPr lang="ru-RU"/>
        </a:p>
      </dgm:t>
    </dgm:pt>
    <dgm:pt modelId="{1579F61F-0FEA-4AA6-8A98-B05F84BD626A}" type="pres">
      <dgm:prSet presAssocID="{08BF646F-7986-4A4C-A50A-E657DC312D14}" presName="childText" presStyleLbl="bgAcc1" presStyleIdx="1" presStyleCnt="7" custScaleX="549085" custScaleY="19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364F0-AD65-49D3-943F-8AE9B709AB34}" type="pres">
      <dgm:prSet presAssocID="{AEA13735-D7B7-4842-92B4-F348C55B9D8C}" presName="Name13" presStyleLbl="parChTrans1D2" presStyleIdx="2" presStyleCnt="7" custSzX="424768" custSzY="2128746"/>
      <dgm:spPr/>
      <dgm:t>
        <a:bodyPr/>
        <a:lstStyle/>
        <a:p>
          <a:endParaRPr lang="ru-RU"/>
        </a:p>
      </dgm:t>
    </dgm:pt>
    <dgm:pt modelId="{9D898740-4825-497B-B1E2-4BD08E15BC63}" type="pres">
      <dgm:prSet presAssocID="{A5C7E829-D9FE-433D-BADC-FD100D8B1F99}" presName="childText" presStyleLbl="bgAcc1" presStyleIdx="2" presStyleCnt="7" custScaleX="549085" custScaleY="19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DFDB9-9C7A-45F3-B818-4FF524E75EA8}" type="pres">
      <dgm:prSet presAssocID="{574ECF42-2EAA-43E9-8775-927E5ACF8960}" presName="root" presStyleCnt="0"/>
      <dgm:spPr/>
    </dgm:pt>
    <dgm:pt modelId="{2805C3AF-74AA-4008-B85D-190DE3DD0760}" type="pres">
      <dgm:prSet presAssocID="{574ECF42-2EAA-43E9-8775-927E5ACF8960}" presName="rootComposite" presStyleCnt="0"/>
      <dgm:spPr/>
    </dgm:pt>
    <dgm:pt modelId="{3BA04E1A-4D53-4DED-9811-D6F6668A8356}" type="pres">
      <dgm:prSet presAssocID="{574ECF42-2EAA-43E9-8775-927E5ACF8960}" presName="rootText" presStyleLbl="node1" presStyleIdx="1" presStyleCnt="2" custScaleX="549085" custScaleY="190135"/>
      <dgm:spPr/>
      <dgm:t>
        <a:bodyPr/>
        <a:lstStyle/>
        <a:p>
          <a:endParaRPr lang="ru-RU"/>
        </a:p>
      </dgm:t>
    </dgm:pt>
    <dgm:pt modelId="{CF32CD9C-A95E-4E41-AE18-98B29B0D5B57}" type="pres">
      <dgm:prSet presAssocID="{574ECF42-2EAA-43E9-8775-927E5ACF8960}" presName="rootConnector" presStyleLbl="node1" presStyleIdx="1" presStyleCnt="2"/>
      <dgm:spPr/>
      <dgm:t>
        <a:bodyPr/>
        <a:lstStyle/>
        <a:p>
          <a:endParaRPr lang="ru-RU"/>
        </a:p>
      </dgm:t>
    </dgm:pt>
    <dgm:pt modelId="{8B57F475-42AF-4EAE-9318-960B3F0A7A0D}" type="pres">
      <dgm:prSet presAssocID="{574ECF42-2EAA-43E9-8775-927E5ACF8960}" presName="childShape" presStyleCnt="0"/>
      <dgm:spPr/>
    </dgm:pt>
    <dgm:pt modelId="{1A0B4AC6-2B81-4850-9264-76732E74662F}" type="pres">
      <dgm:prSet presAssocID="{1FEF9CA4-9020-4A22-838E-280819524F4F}" presName="Name13" presStyleLbl="parChTrans1D2" presStyleIdx="3" presStyleCnt="7" custSzX="424768" custSzY="934747"/>
      <dgm:spPr/>
      <dgm:t>
        <a:bodyPr/>
        <a:lstStyle/>
        <a:p>
          <a:endParaRPr lang="ru-RU"/>
        </a:p>
      </dgm:t>
    </dgm:pt>
    <dgm:pt modelId="{EF57538B-B55C-4EA1-AD04-40F928DE3EB2}" type="pres">
      <dgm:prSet presAssocID="{CC19CD60-0E75-47AE-AD83-45ABC18AB5D0}" presName="childText" presStyleLbl="bgAcc1" presStyleIdx="3" presStyleCnt="7" custScaleX="549085" custScaleY="19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7AFBE-85F6-4DF0-90B2-FE44F94BCE3A}" type="pres">
      <dgm:prSet presAssocID="{931F258B-DF31-4A6C-9884-BA714E1FF52B}" presName="Name13" presStyleLbl="parChTrans1D2" presStyleIdx="4" presStyleCnt="7" custSzX="424768" custSzY="2372488"/>
      <dgm:spPr/>
      <dgm:t>
        <a:bodyPr/>
        <a:lstStyle/>
        <a:p>
          <a:endParaRPr lang="ru-RU"/>
        </a:p>
      </dgm:t>
    </dgm:pt>
    <dgm:pt modelId="{3E0B3BCD-036D-4B1C-8B7A-406DAC330D98}" type="pres">
      <dgm:prSet presAssocID="{2A650D2E-9BBA-4D68-A9A6-266CFF259904}" presName="childText" presStyleLbl="bgAcc1" presStyleIdx="4" presStyleCnt="7" custScaleX="549085" custScaleY="19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F3734-7ED2-4535-9B60-4BE60C410625}" type="pres">
      <dgm:prSet presAssocID="{87AF452D-E923-4F62-8F44-706D29C713FE}" presName="Name13" presStyleLbl="parChTrans1D2" presStyleIdx="5" presStyleCnt="7" custSzX="424768" custSzY="2128746"/>
      <dgm:spPr/>
      <dgm:t>
        <a:bodyPr/>
        <a:lstStyle/>
        <a:p>
          <a:endParaRPr lang="ru-RU"/>
        </a:p>
      </dgm:t>
    </dgm:pt>
    <dgm:pt modelId="{4CD43A55-A9BE-48D5-8B51-A7DDF5927118}" type="pres">
      <dgm:prSet presAssocID="{218FC0C0-A5A3-484A-A0CE-D4507CAC3A27}" presName="childText" presStyleLbl="bgAcc1" presStyleIdx="5" presStyleCnt="7" custScaleX="549085" custScaleY="19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5ED2-0034-4BE6-A923-31393B461F71}" type="pres">
      <dgm:prSet presAssocID="{E60AB820-B112-4730-927C-9354053C3B3E}" presName="Name13" presStyleLbl="parChTrans1D2" presStyleIdx="6" presStyleCnt="7" custSzX="424768" custSzY="2960904"/>
      <dgm:spPr/>
      <dgm:t>
        <a:bodyPr/>
        <a:lstStyle/>
        <a:p>
          <a:endParaRPr lang="ru-RU"/>
        </a:p>
      </dgm:t>
    </dgm:pt>
    <dgm:pt modelId="{84C17456-5982-4F28-AA72-017DF6564DFD}" type="pres">
      <dgm:prSet presAssocID="{C7C44AF6-B3D5-4758-BA58-719A062CC274}" presName="childText" presStyleLbl="bgAcc1" presStyleIdx="6" presStyleCnt="7" custScaleX="549085" custScaleY="19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032895-B93F-4222-9248-4F060D4F5169}" type="presOf" srcId="{FCCD239A-E5F7-4D5B-B8ED-BBA32D37DD10}" destId="{E4CCAC11-C7B5-49D3-B0C9-AAFF0BBB12D8}" srcOrd="0" destOrd="0" presId="urn:microsoft.com/office/officeart/2005/8/layout/hierarchy3"/>
    <dgm:cxn modelId="{07C6070B-BFB7-4025-978F-A3CC2DF7E077}" srcId="{574ECF42-2EAA-43E9-8775-927E5ACF8960}" destId="{CC19CD60-0E75-47AE-AD83-45ABC18AB5D0}" srcOrd="0" destOrd="0" parTransId="{1FEF9CA4-9020-4A22-838E-280819524F4F}" sibTransId="{1871FC4F-3641-4745-B2FE-8452017A89EA}"/>
    <dgm:cxn modelId="{9775A7A2-CB59-4F1E-B394-249FD6D1E91B}" type="presOf" srcId="{CC19CD60-0E75-47AE-AD83-45ABC18AB5D0}" destId="{EF57538B-B55C-4EA1-AD04-40F928DE3EB2}" srcOrd="0" destOrd="0" presId="urn:microsoft.com/office/officeart/2005/8/layout/hierarchy3"/>
    <dgm:cxn modelId="{40E73B11-4EBD-448F-A9AC-2B1364A7DD8C}" type="presOf" srcId="{9743C7F3-1C8D-44FA-B1DA-7FDD3AAE9125}" destId="{5968E3F8-5434-4622-8B19-61DE33CEF771}" srcOrd="0" destOrd="0" presId="urn:microsoft.com/office/officeart/2005/8/layout/hierarchy3"/>
    <dgm:cxn modelId="{50B087AC-F32F-42B3-A79D-09B68430135F}" type="presOf" srcId="{1FEF9CA4-9020-4A22-838E-280819524F4F}" destId="{1A0B4AC6-2B81-4850-9264-76732E74662F}" srcOrd="0" destOrd="0" presId="urn:microsoft.com/office/officeart/2005/8/layout/hierarchy3"/>
    <dgm:cxn modelId="{343C727F-42B5-4E15-AA15-47DD43D1BDB7}" type="presOf" srcId="{2A650D2E-9BBA-4D68-A9A6-266CFF259904}" destId="{3E0B3BCD-036D-4B1C-8B7A-406DAC330D98}" srcOrd="0" destOrd="0" presId="urn:microsoft.com/office/officeart/2005/8/layout/hierarchy3"/>
    <dgm:cxn modelId="{6B683360-556E-40A0-852C-0171F7384A73}" srcId="{791873C1-ACE9-4C0A-A6A3-A204D8DC80BF}" destId="{A5C7E829-D9FE-433D-BADC-FD100D8B1F99}" srcOrd="2" destOrd="0" parTransId="{AEA13735-D7B7-4842-92B4-F348C55B9D8C}" sibTransId="{71BB4A59-4FC3-4580-B143-CCED6F37703E}"/>
    <dgm:cxn modelId="{14FE151E-7011-4CCB-B6F7-F4EF114E81E4}" type="presOf" srcId="{AEA13735-D7B7-4842-92B4-F348C55B9D8C}" destId="{595364F0-AD65-49D3-943F-8AE9B709AB34}" srcOrd="0" destOrd="0" presId="urn:microsoft.com/office/officeart/2005/8/layout/hierarchy3"/>
    <dgm:cxn modelId="{6814785C-7556-4CC1-9EB0-B5D52D02D891}" srcId="{574ECF42-2EAA-43E9-8775-927E5ACF8960}" destId="{C7C44AF6-B3D5-4758-BA58-719A062CC274}" srcOrd="3" destOrd="0" parTransId="{E60AB820-B112-4730-927C-9354053C3B3E}" sibTransId="{0C588FF7-49D9-4379-BB2D-C963628C7183}"/>
    <dgm:cxn modelId="{9FCA104C-4640-4F97-92D2-2B4666AF9435}" srcId="{574ECF42-2EAA-43E9-8775-927E5ACF8960}" destId="{218FC0C0-A5A3-484A-A0CE-D4507CAC3A27}" srcOrd="2" destOrd="0" parTransId="{87AF452D-E923-4F62-8F44-706D29C713FE}" sibTransId="{55035F68-6022-48BD-85D2-14408F67945E}"/>
    <dgm:cxn modelId="{B704C494-4077-4C3B-BA68-56E2DC360DB7}" srcId="{791873C1-ACE9-4C0A-A6A3-A204D8DC80BF}" destId="{6F2E59AE-DA65-4BF6-A4CE-8CC0E0A03A2E}" srcOrd="0" destOrd="0" parTransId="{9743C7F3-1C8D-44FA-B1DA-7FDD3AAE9125}" sibTransId="{73F3401A-9999-4732-8692-B7AC43BA4818}"/>
    <dgm:cxn modelId="{B985857E-294B-450A-AAE9-B561D13DE7FC}" type="presOf" srcId="{E60AB820-B112-4730-927C-9354053C3B3E}" destId="{59005ED2-0034-4BE6-A923-31393B461F71}" srcOrd="0" destOrd="0" presId="urn:microsoft.com/office/officeart/2005/8/layout/hierarchy3"/>
    <dgm:cxn modelId="{E53395D3-9D13-42E9-946B-E85A9CED5EE0}" type="presOf" srcId="{C7C44AF6-B3D5-4758-BA58-719A062CC274}" destId="{84C17456-5982-4F28-AA72-017DF6564DFD}" srcOrd="0" destOrd="0" presId="urn:microsoft.com/office/officeart/2005/8/layout/hierarchy3"/>
    <dgm:cxn modelId="{7792CAA5-6A79-466F-BDF4-0C500F20A442}" srcId="{FCCD239A-E5F7-4D5B-B8ED-BBA32D37DD10}" destId="{791873C1-ACE9-4C0A-A6A3-A204D8DC80BF}" srcOrd="0" destOrd="0" parTransId="{A2765401-98C2-480E-B439-3398461C1E4A}" sibTransId="{2BD854AC-A950-49A8-BB72-F28C40870C67}"/>
    <dgm:cxn modelId="{3E41DF27-DA6F-4D98-B9D2-EF61FD2E0ED4}" type="presOf" srcId="{791873C1-ACE9-4C0A-A6A3-A204D8DC80BF}" destId="{4D312DED-F773-446D-B0B5-93A88011CEA3}" srcOrd="0" destOrd="0" presId="urn:microsoft.com/office/officeart/2005/8/layout/hierarchy3"/>
    <dgm:cxn modelId="{B6702F5C-FA41-4C56-8431-6A182BC115FE}" srcId="{574ECF42-2EAA-43E9-8775-927E5ACF8960}" destId="{2A650D2E-9BBA-4D68-A9A6-266CFF259904}" srcOrd="1" destOrd="0" parTransId="{931F258B-DF31-4A6C-9884-BA714E1FF52B}" sibTransId="{E761F607-CCCB-4903-9B2E-1742CD1DFD3B}"/>
    <dgm:cxn modelId="{92525E8D-89CF-4C00-9723-08AA638A6610}" type="presOf" srcId="{574ECF42-2EAA-43E9-8775-927E5ACF8960}" destId="{CF32CD9C-A95E-4E41-AE18-98B29B0D5B57}" srcOrd="1" destOrd="0" presId="urn:microsoft.com/office/officeart/2005/8/layout/hierarchy3"/>
    <dgm:cxn modelId="{23327040-8408-41F7-BA53-43E90F8CD78A}" type="presOf" srcId="{218FC0C0-A5A3-484A-A0CE-D4507CAC3A27}" destId="{4CD43A55-A9BE-48D5-8B51-A7DDF5927118}" srcOrd="0" destOrd="0" presId="urn:microsoft.com/office/officeart/2005/8/layout/hierarchy3"/>
    <dgm:cxn modelId="{9F9F8B56-5352-4C80-BABE-5790D3C54FAF}" srcId="{791873C1-ACE9-4C0A-A6A3-A204D8DC80BF}" destId="{08BF646F-7986-4A4C-A50A-E657DC312D14}" srcOrd="1" destOrd="0" parTransId="{2E361A1B-6CCE-414B-8F1E-F651978E5823}" sibTransId="{44BE706E-F4DD-4074-AC8B-8922DD2C0084}"/>
    <dgm:cxn modelId="{C98028C2-B968-4193-A2D4-29AAE9822344}" type="presOf" srcId="{6F2E59AE-DA65-4BF6-A4CE-8CC0E0A03A2E}" destId="{1BA30EC5-E121-485C-8BF3-E4A03288BBC3}" srcOrd="0" destOrd="0" presId="urn:microsoft.com/office/officeart/2005/8/layout/hierarchy3"/>
    <dgm:cxn modelId="{DECFABA8-6B23-4DDE-B9DF-CC3CEF2A8FFE}" type="presOf" srcId="{2E361A1B-6CCE-414B-8F1E-F651978E5823}" destId="{13EBD9F4-30EF-4E1C-82E3-8CCC0A6578FC}" srcOrd="0" destOrd="0" presId="urn:microsoft.com/office/officeart/2005/8/layout/hierarchy3"/>
    <dgm:cxn modelId="{DE5D308F-C604-44EB-A5AE-D007EE37538A}" type="presOf" srcId="{08BF646F-7986-4A4C-A50A-E657DC312D14}" destId="{1579F61F-0FEA-4AA6-8A98-B05F84BD626A}" srcOrd="0" destOrd="0" presId="urn:microsoft.com/office/officeart/2005/8/layout/hierarchy3"/>
    <dgm:cxn modelId="{2A452F86-A8B7-490F-93CE-55F1AB6EE346}" type="presOf" srcId="{791873C1-ACE9-4C0A-A6A3-A204D8DC80BF}" destId="{2713813A-9B8C-431B-90A9-21AA36E1B873}" srcOrd="1" destOrd="0" presId="urn:microsoft.com/office/officeart/2005/8/layout/hierarchy3"/>
    <dgm:cxn modelId="{F54C926D-2EC5-40C8-BEE3-D45650C8EE55}" srcId="{FCCD239A-E5F7-4D5B-B8ED-BBA32D37DD10}" destId="{574ECF42-2EAA-43E9-8775-927E5ACF8960}" srcOrd="1" destOrd="0" parTransId="{81C312BE-BA3F-4F74-B4E9-0FB3DBF1FC2B}" sibTransId="{E82DFA31-A299-4249-AFED-13F83297272D}"/>
    <dgm:cxn modelId="{93F987E4-81C4-4E0F-BFC6-BA9FE7B2226A}" type="presOf" srcId="{574ECF42-2EAA-43E9-8775-927E5ACF8960}" destId="{3BA04E1A-4D53-4DED-9811-D6F6668A8356}" srcOrd="0" destOrd="0" presId="urn:microsoft.com/office/officeart/2005/8/layout/hierarchy3"/>
    <dgm:cxn modelId="{63F8BECD-40DE-4E4D-BCE9-515985AFC4DE}" type="presOf" srcId="{87AF452D-E923-4F62-8F44-706D29C713FE}" destId="{188F3734-7ED2-4535-9B60-4BE60C410625}" srcOrd="0" destOrd="0" presId="urn:microsoft.com/office/officeart/2005/8/layout/hierarchy3"/>
    <dgm:cxn modelId="{0107E673-596A-4EC1-A2F2-6609A2FEF48C}" type="presOf" srcId="{A5C7E829-D9FE-433D-BADC-FD100D8B1F99}" destId="{9D898740-4825-497B-B1E2-4BD08E15BC63}" srcOrd="0" destOrd="0" presId="urn:microsoft.com/office/officeart/2005/8/layout/hierarchy3"/>
    <dgm:cxn modelId="{BECD1888-E3E3-440A-8A90-BAC9CAF1408D}" type="presOf" srcId="{931F258B-DF31-4A6C-9884-BA714E1FF52B}" destId="{5D47AFBE-85F6-4DF0-90B2-FE44F94BCE3A}" srcOrd="0" destOrd="0" presId="urn:microsoft.com/office/officeart/2005/8/layout/hierarchy3"/>
    <dgm:cxn modelId="{BF4A725A-AA1B-46D8-8224-D90A35CBAC7F}" type="presParOf" srcId="{E4CCAC11-C7B5-49D3-B0C9-AAFF0BBB12D8}" destId="{8F0F053F-4AFD-4CEB-AF8B-637969FD21F2}" srcOrd="0" destOrd="0" presId="urn:microsoft.com/office/officeart/2005/8/layout/hierarchy3"/>
    <dgm:cxn modelId="{20EE7E46-454B-4F73-B62C-2CA1C3180352}" type="presParOf" srcId="{8F0F053F-4AFD-4CEB-AF8B-637969FD21F2}" destId="{783AD3A0-CCAB-4175-B9A5-40B5DBCB4308}" srcOrd="0" destOrd="0" presId="urn:microsoft.com/office/officeart/2005/8/layout/hierarchy3"/>
    <dgm:cxn modelId="{0ED58C03-F3E0-4C6B-B82E-F9FE8A417245}" type="presParOf" srcId="{783AD3A0-CCAB-4175-B9A5-40B5DBCB4308}" destId="{4D312DED-F773-446D-B0B5-93A88011CEA3}" srcOrd="0" destOrd="0" presId="urn:microsoft.com/office/officeart/2005/8/layout/hierarchy3"/>
    <dgm:cxn modelId="{228A7C74-4EF0-4464-982F-F80B8DE07869}" type="presParOf" srcId="{783AD3A0-CCAB-4175-B9A5-40B5DBCB4308}" destId="{2713813A-9B8C-431B-90A9-21AA36E1B873}" srcOrd="1" destOrd="0" presId="urn:microsoft.com/office/officeart/2005/8/layout/hierarchy3"/>
    <dgm:cxn modelId="{0E0149A8-49A9-499B-8DAA-369F2338D818}" type="presParOf" srcId="{8F0F053F-4AFD-4CEB-AF8B-637969FD21F2}" destId="{23EC7929-3B78-4FE5-9DBA-F47702C0DD99}" srcOrd="1" destOrd="0" presId="urn:microsoft.com/office/officeart/2005/8/layout/hierarchy3"/>
    <dgm:cxn modelId="{79E59EFC-6DE7-4F8C-ACE3-72B4380EEFB6}" type="presParOf" srcId="{23EC7929-3B78-4FE5-9DBA-F47702C0DD99}" destId="{5968E3F8-5434-4622-8B19-61DE33CEF771}" srcOrd="0" destOrd="0" presId="urn:microsoft.com/office/officeart/2005/8/layout/hierarchy3"/>
    <dgm:cxn modelId="{1EA09629-AC4D-4F7B-B93B-02F59AFD4403}" type="presParOf" srcId="{23EC7929-3B78-4FE5-9DBA-F47702C0DD99}" destId="{1BA30EC5-E121-485C-8BF3-E4A03288BBC3}" srcOrd="1" destOrd="0" presId="urn:microsoft.com/office/officeart/2005/8/layout/hierarchy3"/>
    <dgm:cxn modelId="{9CE0FA48-8B82-489C-BCE1-3EDF2496798C}" type="presParOf" srcId="{23EC7929-3B78-4FE5-9DBA-F47702C0DD99}" destId="{13EBD9F4-30EF-4E1C-82E3-8CCC0A6578FC}" srcOrd="2" destOrd="0" presId="urn:microsoft.com/office/officeart/2005/8/layout/hierarchy3"/>
    <dgm:cxn modelId="{E3798500-1202-4615-933D-61E18E0021AD}" type="presParOf" srcId="{23EC7929-3B78-4FE5-9DBA-F47702C0DD99}" destId="{1579F61F-0FEA-4AA6-8A98-B05F84BD626A}" srcOrd="3" destOrd="0" presId="urn:microsoft.com/office/officeart/2005/8/layout/hierarchy3"/>
    <dgm:cxn modelId="{9170D725-82D3-4358-A070-4FA7647EBECE}" type="presParOf" srcId="{23EC7929-3B78-4FE5-9DBA-F47702C0DD99}" destId="{595364F0-AD65-49D3-943F-8AE9B709AB34}" srcOrd="4" destOrd="0" presId="urn:microsoft.com/office/officeart/2005/8/layout/hierarchy3"/>
    <dgm:cxn modelId="{243D3EE7-5032-4AA2-97FE-0BE4FCB26046}" type="presParOf" srcId="{23EC7929-3B78-4FE5-9DBA-F47702C0DD99}" destId="{9D898740-4825-497B-B1E2-4BD08E15BC63}" srcOrd="5" destOrd="0" presId="urn:microsoft.com/office/officeart/2005/8/layout/hierarchy3"/>
    <dgm:cxn modelId="{F83A3E70-AE79-4352-9DC6-D0D926AD01EE}" type="presParOf" srcId="{E4CCAC11-C7B5-49D3-B0C9-AAFF0BBB12D8}" destId="{9EDDFDB9-9C7A-45F3-B818-4FF524E75EA8}" srcOrd="1" destOrd="0" presId="urn:microsoft.com/office/officeart/2005/8/layout/hierarchy3"/>
    <dgm:cxn modelId="{82D3E879-F5E3-4122-B955-757C08AD10D3}" type="presParOf" srcId="{9EDDFDB9-9C7A-45F3-B818-4FF524E75EA8}" destId="{2805C3AF-74AA-4008-B85D-190DE3DD0760}" srcOrd="0" destOrd="0" presId="urn:microsoft.com/office/officeart/2005/8/layout/hierarchy3"/>
    <dgm:cxn modelId="{116010ED-3F72-4824-ADDD-2B7278938F8B}" type="presParOf" srcId="{2805C3AF-74AA-4008-B85D-190DE3DD0760}" destId="{3BA04E1A-4D53-4DED-9811-D6F6668A8356}" srcOrd="0" destOrd="0" presId="urn:microsoft.com/office/officeart/2005/8/layout/hierarchy3"/>
    <dgm:cxn modelId="{99C53AD8-B508-4F85-B65A-BFE25C767EAA}" type="presParOf" srcId="{2805C3AF-74AA-4008-B85D-190DE3DD0760}" destId="{CF32CD9C-A95E-4E41-AE18-98B29B0D5B57}" srcOrd="1" destOrd="0" presId="urn:microsoft.com/office/officeart/2005/8/layout/hierarchy3"/>
    <dgm:cxn modelId="{98BD47CD-9CC7-40F8-BBBF-00ACB5B2610A}" type="presParOf" srcId="{9EDDFDB9-9C7A-45F3-B818-4FF524E75EA8}" destId="{8B57F475-42AF-4EAE-9318-960B3F0A7A0D}" srcOrd="1" destOrd="0" presId="urn:microsoft.com/office/officeart/2005/8/layout/hierarchy3"/>
    <dgm:cxn modelId="{BB2DB096-DB86-4215-AA0C-8052EFB8A22C}" type="presParOf" srcId="{8B57F475-42AF-4EAE-9318-960B3F0A7A0D}" destId="{1A0B4AC6-2B81-4850-9264-76732E74662F}" srcOrd="0" destOrd="0" presId="urn:microsoft.com/office/officeart/2005/8/layout/hierarchy3"/>
    <dgm:cxn modelId="{74CACA73-5DE7-4AEE-AB9F-1C4D5874F14A}" type="presParOf" srcId="{8B57F475-42AF-4EAE-9318-960B3F0A7A0D}" destId="{EF57538B-B55C-4EA1-AD04-40F928DE3EB2}" srcOrd="1" destOrd="0" presId="urn:microsoft.com/office/officeart/2005/8/layout/hierarchy3"/>
    <dgm:cxn modelId="{1EA2D9AF-5DB9-4388-A8E1-2F11A6F89A5A}" type="presParOf" srcId="{8B57F475-42AF-4EAE-9318-960B3F0A7A0D}" destId="{5D47AFBE-85F6-4DF0-90B2-FE44F94BCE3A}" srcOrd="2" destOrd="0" presId="urn:microsoft.com/office/officeart/2005/8/layout/hierarchy3"/>
    <dgm:cxn modelId="{63A8B862-784E-473D-A032-6E70490D7DF1}" type="presParOf" srcId="{8B57F475-42AF-4EAE-9318-960B3F0A7A0D}" destId="{3E0B3BCD-036D-4B1C-8B7A-406DAC330D98}" srcOrd="3" destOrd="0" presId="urn:microsoft.com/office/officeart/2005/8/layout/hierarchy3"/>
    <dgm:cxn modelId="{C0B4D135-BD02-4F43-BEF2-BCB09B653445}" type="presParOf" srcId="{8B57F475-42AF-4EAE-9318-960B3F0A7A0D}" destId="{188F3734-7ED2-4535-9B60-4BE60C410625}" srcOrd="4" destOrd="0" presId="urn:microsoft.com/office/officeart/2005/8/layout/hierarchy3"/>
    <dgm:cxn modelId="{30777038-F911-479B-AFD3-B62F428CD99F}" type="presParOf" srcId="{8B57F475-42AF-4EAE-9318-960B3F0A7A0D}" destId="{4CD43A55-A9BE-48D5-8B51-A7DDF5927118}" srcOrd="5" destOrd="0" presId="urn:microsoft.com/office/officeart/2005/8/layout/hierarchy3"/>
    <dgm:cxn modelId="{706ECEFC-770E-49D4-BED5-6060F71C912F}" type="presParOf" srcId="{8B57F475-42AF-4EAE-9318-960B3F0A7A0D}" destId="{59005ED2-0034-4BE6-A923-31393B461F71}" srcOrd="6" destOrd="0" presId="urn:microsoft.com/office/officeart/2005/8/layout/hierarchy3"/>
    <dgm:cxn modelId="{3EBA1E0A-DBA3-465E-B17E-CC563E4755E1}" type="presParOf" srcId="{8B57F475-42AF-4EAE-9318-960B3F0A7A0D}" destId="{84C17456-5982-4F28-AA72-017DF6564DF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29385-550B-4589-937F-ED5E5F0A4B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055BC8-42C8-4817-B1DF-514617FB6758}">
      <dgm:prSet phldrT="[Текст]"/>
      <dgm:spPr/>
      <dgm:t>
        <a:bodyPr/>
        <a:lstStyle/>
        <a:p>
          <a:r>
            <a:rPr lang="uz-Latn-UZ" dirty="0" smtClean="0"/>
            <a:t>National/Regional </a:t>
          </a:r>
          <a:endParaRPr lang="ru-RU" dirty="0"/>
        </a:p>
      </dgm:t>
    </dgm:pt>
    <dgm:pt modelId="{EAF711AF-E81C-457F-8D43-A6530D3DF47C}" type="parTrans" cxnId="{C236C0A9-B8D4-4C7A-AFA5-9E66E570112B}">
      <dgm:prSet/>
      <dgm:spPr/>
      <dgm:t>
        <a:bodyPr/>
        <a:lstStyle/>
        <a:p>
          <a:endParaRPr lang="ru-RU"/>
        </a:p>
      </dgm:t>
    </dgm:pt>
    <dgm:pt modelId="{018A248E-7A6C-4814-BFB0-1620B5C41412}" type="sibTrans" cxnId="{C236C0A9-B8D4-4C7A-AFA5-9E66E570112B}">
      <dgm:prSet/>
      <dgm:spPr/>
      <dgm:t>
        <a:bodyPr/>
        <a:lstStyle/>
        <a:p>
          <a:endParaRPr lang="ru-RU"/>
        </a:p>
      </dgm:t>
    </dgm:pt>
    <dgm:pt modelId="{552499C1-0621-4A89-AF2D-BEC85F0E8C15}">
      <dgm:prSet phldrT="[Текст]"/>
      <dgm:spPr/>
      <dgm:t>
        <a:bodyPr/>
        <a:lstStyle/>
        <a:p>
          <a:r>
            <a:rPr lang="uz-Latn-UZ" dirty="0" smtClean="0"/>
            <a:t>International </a:t>
          </a:r>
          <a:endParaRPr lang="ru-RU" dirty="0"/>
        </a:p>
      </dgm:t>
    </dgm:pt>
    <dgm:pt modelId="{6F349824-A12F-48B3-8AAB-574B229E38DC}" type="parTrans" cxnId="{935DB13A-6760-461E-9C68-07603C03EA0D}">
      <dgm:prSet/>
      <dgm:spPr/>
      <dgm:t>
        <a:bodyPr/>
        <a:lstStyle/>
        <a:p>
          <a:endParaRPr lang="ru-RU"/>
        </a:p>
      </dgm:t>
    </dgm:pt>
    <dgm:pt modelId="{B7763FD4-8239-4CBF-B8A5-03424EC76A22}" type="sibTrans" cxnId="{935DB13A-6760-461E-9C68-07603C03EA0D}">
      <dgm:prSet/>
      <dgm:spPr/>
      <dgm:t>
        <a:bodyPr/>
        <a:lstStyle/>
        <a:p>
          <a:endParaRPr lang="ru-RU"/>
        </a:p>
      </dgm:t>
    </dgm:pt>
    <dgm:pt modelId="{57195060-BD6B-4353-A13C-A52E98260A0A}">
      <dgm:prSet phldrT="[Текст]"/>
      <dgm:spPr/>
      <dgm:t>
        <a:bodyPr/>
        <a:lstStyle/>
        <a:p>
          <a:r>
            <a:rPr lang="uz-Latn-UZ" dirty="0" smtClean="0"/>
            <a:t>Concrete Internationalisation plans </a:t>
          </a:r>
          <a:endParaRPr lang="ru-RU" dirty="0"/>
        </a:p>
      </dgm:t>
    </dgm:pt>
    <dgm:pt modelId="{9EE1BBE9-57A6-477C-BB1F-5612E9AB476E}" type="parTrans" cxnId="{5086676D-4B00-4EA0-8A75-7A89A05BE2DA}">
      <dgm:prSet/>
      <dgm:spPr/>
      <dgm:t>
        <a:bodyPr/>
        <a:lstStyle/>
        <a:p>
          <a:endParaRPr lang="ru-RU"/>
        </a:p>
      </dgm:t>
    </dgm:pt>
    <dgm:pt modelId="{4309420F-75BA-4C61-B201-7B99F74524AC}" type="sibTrans" cxnId="{5086676D-4B00-4EA0-8A75-7A89A05BE2DA}">
      <dgm:prSet/>
      <dgm:spPr/>
      <dgm:t>
        <a:bodyPr/>
        <a:lstStyle/>
        <a:p>
          <a:endParaRPr lang="ru-RU"/>
        </a:p>
      </dgm:t>
    </dgm:pt>
    <dgm:pt modelId="{F241E383-92F4-4EB4-A820-F4190CAF7311}">
      <dgm:prSet/>
      <dgm:spPr/>
      <dgm:t>
        <a:bodyPr/>
        <a:lstStyle/>
        <a:p>
          <a:r>
            <a:rPr lang="uz-Latn-UZ" dirty="0" smtClean="0"/>
            <a:t>Enhanced collaboration </a:t>
          </a:r>
          <a:endParaRPr lang="uz-Cyrl-UZ" dirty="0" smtClean="0"/>
        </a:p>
      </dgm:t>
    </dgm:pt>
    <dgm:pt modelId="{E3956925-F83F-4F5C-8FF0-982AC9EF9D51}" type="parTrans" cxnId="{0B165214-553E-4F52-ABD7-BC7759244828}">
      <dgm:prSet/>
      <dgm:spPr/>
      <dgm:t>
        <a:bodyPr/>
        <a:lstStyle/>
        <a:p>
          <a:endParaRPr lang="ru-RU"/>
        </a:p>
      </dgm:t>
    </dgm:pt>
    <dgm:pt modelId="{794C09E9-CFB2-4059-85D4-A2D540D56DEB}" type="sibTrans" cxnId="{0B165214-553E-4F52-ABD7-BC7759244828}">
      <dgm:prSet/>
      <dgm:spPr/>
      <dgm:t>
        <a:bodyPr/>
        <a:lstStyle/>
        <a:p>
          <a:endParaRPr lang="ru-RU"/>
        </a:p>
      </dgm:t>
    </dgm:pt>
    <dgm:pt modelId="{25199E5F-AF9E-4C19-AB8E-FC6CC3A3D9B9}">
      <dgm:prSet/>
      <dgm:spPr/>
      <dgm:t>
        <a:bodyPr/>
        <a:lstStyle/>
        <a:p>
          <a:r>
            <a:rPr lang="uz-Latn-UZ" dirty="0" smtClean="0"/>
            <a:t>Modernisation of HE</a:t>
          </a:r>
          <a:endParaRPr lang="uz-Cyrl-UZ" dirty="0"/>
        </a:p>
      </dgm:t>
    </dgm:pt>
    <dgm:pt modelId="{A1E9C955-AA3D-4774-BF54-1E07B357C0A1}" type="parTrans" cxnId="{3C862111-24B7-4629-B1C4-3E7BEBAC850F}">
      <dgm:prSet/>
      <dgm:spPr/>
      <dgm:t>
        <a:bodyPr/>
        <a:lstStyle/>
        <a:p>
          <a:endParaRPr lang="ru-RU"/>
        </a:p>
      </dgm:t>
    </dgm:pt>
    <dgm:pt modelId="{3AE8654C-2EB6-449D-BC95-07F72CB7423F}" type="sibTrans" cxnId="{3C862111-24B7-4629-B1C4-3E7BEBAC850F}">
      <dgm:prSet/>
      <dgm:spPr/>
      <dgm:t>
        <a:bodyPr/>
        <a:lstStyle/>
        <a:p>
          <a:endParaRPr lang="ru-RU"/>
        </a:p>
      </dgm:t>
    </dgm:pt>
    <dgm:pt modelId="{95C75DD5-B1A1-4319-8449-FA3B9ADF39F7}">
      <dgm:prSet/>
      <dgm:spPr/>
      <dgm:t>
        <a:bodyPr/>
        <a:lstStyle/>
        <a:p>
          <a:r>
            <a:rPr lang="uz-Latn-UZ" dirty="0" smtClean="0"/>
            <a:t>Increased autonomy </a:t>
          </a:r>
          <a:endParaRPr lang="uz-Cyrl-UZ" dirty="0"/>
        </a:p>
      </dgm:t>
    </dgm:pt>
    <dgm:pt modelId="{44048EEB-FF12-41CB-9641-156BF61AB1FF}" type="parTrans" cxnId="{0288F712-4464-4803-835B-4846CED0C15D}">
      <dgm:prSet/>
      <dgm:spPr/>
      <dgm:t>
        <a:bodyPr/>
        <a:lstStyle/>
        <a:p>
          <a:endParaRPr lang="ru-RU"/>
        </a:p>
      </dgm:t>
    </dgm:pt>
    <dgm:pt modelId="{065E396C-5690-4B1B-BBAC-59210F2EB377}" type="sibTrans" cxnId="{0288F712-4464-4803-835B-4846CED0C15D}">
      <dgm:prSet/>
      <dgm:spPr/>
      <dgm:t>
        <a:bodyPr/>
        <a:lstStyle/>
        <a:p>
          <a:endParaRPr lang="ru-RU"/>
        </a:p>
      </dgm:t>
    </dgm:pt>
    <dgm:pt modelId="{C40922E0-10DD-46D7-B527-215C32993018}">
      <dgm:prSet/>
      <dgm:spPr/>
      <dgm:t>
        <a:bodyPr/>
        <a:lstStyle/>
        <a:p>
          <a:r>
            <a:rPr lang="uz-Latn-UZ" smtClean="0"/>
            <a:t>Better labour market relations</a:t>
          </a:r>
          <a:endParaRPr lang="uz-Cyrl-UZ" dirty="0" smtClean="0"/>
        </a:p>
      </dgm:t>
    </dgm:pt>
    <dgm:pt modelId="{41690FAC-70E1-438A-B256-91D8C65B0B62}" type="parTrans" cxnId="{BDCC2F9C-7CFF-4A09-9F30-1EE60D2D5D91}">
      <dgm:prSet/>
      <dgm:spPr/>
      <dgm:t>
        <a:bodyPr/>
        <a:lstStyle/>
        <a:p>
          <a:endParaRPr lang="ru-RU"/>
        </a:p>
      </dgm:t>
    </dgm:pt>
    <dgm:pt modelId="{294FC81F-FB01-4F07-8B10-55CB079F6CAE}" type="sibTrans" cxnId="{BDCC2F9C-7CFF-4A09-9F30-1EE60D2D5D91}">
      <dgm:prSet/>
      <dgm:spPr/>
      <dgm:t>
        <a:bodyPr/>
        <a:lstStyle/>
        <a:p>
          <a:endParaRPr lang="ru-RU"/>
        </a:p>
      </dgm:t>
    </dgm:pt>
    <dgm:pt modelId="{5A4A2E96-0047-48A1-9CF8-125D993AE2E8}">
      <dgm:prSet/>
      <dgm:spPr/>
      <dgm:t>
        <a:bodyPr/>
        <a:lstStyle/>
        <a:p>
          <a:r>
            <a:rPr lang="uz-Latn-UZ" dirty="0" smtClean="0"/>
            <a:t>Tangible objectives</a:t>
          </a:r>
          <a:endParaRPr lang="ru-RU" dirty="0"/>
        </a:p>
      </dgm:t>
    </dgm:pt>
    <dgm:pt modelId="{B96DF5F8-6BB2-415F-8CCE-0C09A7F47E67}" type="parTrans" cxnId="{10EA2532-4FD2-4D4D-8C1A-0CBEE5379F2C}">
      <dgm:prSet/>
      <dgm:spPr/>
      <dgm:t>
        <a:bodyPr/>
        <a:lstStyle/>
        <a:p>
          <a:endParaRPr lang="ru-RU"/>
        </a:p>
      </dgm:t>
    </dgm:pt>
    <dgm:pt modelId="{F6AA2819-16E5-4A29-AB72-C16AF6499B60}" type="sibTrans" cxnId="{10EA2532-4FD2-4D4D-8C1A-0CBEE5379F2C}">
      <dgm:prSet/>
      <dgm:spPr/>
      <dgm:t>
        <a:bodyPr/>
        <a:lstStyle/>
        <a:p>
          <a:endParaRPr lang="ru-RU"/>
        </a:p>
      </dgm:t>
    </dgm:pt>
    <dgm:pt modelId="{881A2EAC-7427-4E8D-A1B6-FDC7ADFBE057}" type="pres">
      <dgm:prSet presAssocID="{26429385-550B-4589-937F-ED5E5F0A4B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1D8ECB-045A-4EA9-8337-BADCFA4EBF8F}" type="pres">
      <dgm:prSet presAssocID="{36055BC8-42C8-4817-B1DF-514617FB6758}" presName="composite" presStyleCnt="0"/>
      <dgm:spPr/>
    </dgm:pt>
    <dgm:pt modelId="{FBC5244B-128B-4E8A-9C49-8EAE92EBB5BE}" type="pres">
      <dgm:prSet presAssocID="{36055BC8-42C8-4817-B1DF-514617FB67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76DAA-F774-49DF-9ACF-2550704EDDBB}" type="pres">
      <dgm:prSet presAssocID="{36055BC8-42C8-4817-B1DF-514617FB675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AAC15-DAB7-41A2-8110-95EFCF238E9C}" type="pres">
      <dgm:prSet presAssocID="{018A248E-7A6C-4814-BFB0-1620B5C41412}" presName="space" presStyleCnt="0"/>
      <dgm:spPr/>
    </dgm:pt>
    <dgm:pt modelId="{04D68C62-4F1A-45A5-864B-485D2EC046B7}" type="pres">
      <dgm:prSet presAssocID="{552499C1-0621-4A89-AF2D-BEC85F0E8C15}" presName="composite" presStyleCnt="0"/>
      <dgm:spPr/>
    </dgm:pt>
    <dgm:pt modelId="{C705BF60-8875-4D0F-88F7-F507D9FD9C59}" type="pres">
      <dgm:prSet presAssocID="{552499C1-0621-4A89-AF2D-BEC85F0E8C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69C28-C878-4EB6-82CC-9D29FEBFE00A}" type="pres">
      <dgm:prSet presAssocID="{552499C1-0621-4A89-AF2D-BEC85F0E8C1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84CD0-23B6-49FE-B84A-267062DCA8C4}" type="presOf" srcId="{26429385-550B-4589-937F-ED5E5F0A4B2F}" destId="{881A2EAC-7427-4E8D-A1B6-FDC7ADFBE057}" srcOrd="0" destOrd="0" presId="urn:microsoft.com/office/officeart/2005/8/layout/hList1"/>
    <dgm:cxn modelId="{E968F4F7-5F3B-42A4-92B6-BB85A8316D57}" type="presOf" srcId="{25199E5F-AF9E-4C19-AB8E-FC6CC3A3D9B9}" destId="{88776DAA-F774-49DF-9ACF-2550704EDDBB}" srcOrd="0" destOrd="1" presId="urn:microsoft.com/office/officeart/2005/8/layout/hList1"/>
    <dgm:cxn modelId="{0288F712-4464-4803-835B-4846CED0C15D}" srcId="{36055BC8-42C8-4817-B1DF-514617FB6758}" destId="{95C75DD5-B1A1-4319-8449-FA3B9ADF39F7}" srcOrd="2" destOrd="0" parTransId="{44048EEB-FF12-41CB-9641-156BF61AB1FF}" sibTransId="{065E396C-5690-4B1B-BBAC-59210F2EB377}"/>
    <dgm:cxn modelId="{10EA2532-4FD2-4D4D-8C1A-0CBEE5379F2C}" srcId="{552499C1-0621-4A89-AF2D-BEC85F0E8C15}" destId="{5A4A2E96-0047-48A1-9CF8-125D993AE2E8}" srcOrd="1" destOrd="0" parTransId="{B96DF5F8-6BB2-415F-8CCE-0C09A7F47E67}" sibTransId="{F6AA2819-16E5-4A29-AB72-C16AF6499B60}"/>
    <dgm:cxn modelId="{32FB764B-A1A1-43A3-9E56-990CB79109F6}" type="presOf" srcId="{F241E383-92F4-4EB4-A820-F4190CAF7311}" destId="{88776DAA-F774-49DF-9ACF-2550704EDDBB}" srcOrd="0" destOrd="0" presId="urn:microsoft.com/office/officeart/2005/8/layout/hList1"/>
    <dgm:cxn modelId="{51275A6D-B5DF-4743-84BE-09A0507ADE52}" type="presOf" srcId="{C40922E0-10DD-46D7-B527-215C32993018}" destId="{88776DAA-F774-49DF-9ACF-2550704EDDBB}" srcOrd="0" destOrd="3" presId="urn:microsoft.com/office/officeart/2005/8/layout/hList1"/>
    <dgm:cxn modelId="{C236C0A9-B8D4-4C7A-AFA5-9E66E570112B}" srcId="{26429385-550B-4589-937F-ED5E5F0A4B2F}" destId="{36055BC8-42C8-4817-B1DF-514617FB6758}" srcOrd="0" destOrd="0" parTransId="{EAF711AF-E81C-457F-8D43-A6530D3DF47C}" sibTransId="{018A248E-7A6C-4814-BFB0-1620B5C41412}"/>
    <dgm:cxn modelId="{7CEBA2B1-BFFE-4920-ABBF-4A2722F8F3E1}" type="presOf" srcId="{57195060-BD6B-4353-A13C-A52E98260A0A}" destId="{E1269C28-C878-4EB6-82CC-9D29FEBFE00A}" srcOrd="0" destOrd="0" presId="urn:microsoft.com/office/officeart/2005/8/layout/hList1"/>
    <dgm:cxn modelId="{0B165214-553E-4F52-ABD7-BC7759244828}" srcId="{36055BC8-42C8-4817-B1DF-514617FB6758}" destId="{F241E383-92F4-4EB4-A820-F4190CAF7311}" srcOrd="0" destOrd="0" parTransId="{E3956925-F83F-4F5C-8FF0-982AC9EF9D51}" sibTransId="{794C09E9-CFB2-4059-85D4-A2D540D56DEB}"/>
    <dgm:cxn modelId="{BDCC2F9C-7CFF-4A09-9F30-1EE60D2D5D91}" srcId="{36055BC8-42C8-4817-B1DF-514617FB6758}" destId="{C40922E0-10DD-46D7-B527-215C32993018}" srcOrd="3" destOrd="0" parTransId="{41690FAC-70E1-438A-B256-91D8C65B0B62}" sibTransId="{294FC81F-FB01-4F07-8B10-55CB079F6CAE}"/>
    <dgm:cxn modelId="{3C862111-24B7-4629-B1C4-3E7BEBAC850F}" srcId="{36055BC8-42C8-4817-B1DF-514617FB6758}" destId="{25199E5F-AF9E-4C19-AB8E-FC6CC3A3D9B9}" srcOrd="1" destOrd="0" parTransId="{A1E9C955-AA3D-4774-BF54-1E07B357C0A1}" sibTransId="{3AE8654C-2EB6-449D-BC95-07F72CB7423F}"/>
    <dgm:cxn modelId="{F923BFBD-6649-464A-A185-4A33F878B461}" type="presOf" srcId="{95C75DD5-B1A1-4319-8449-FA3B9ADF39F7}" destId="{88776DAA-F774-49DF-9ACF-2550704EDDBB}" srcOrd="0" destOrd="2" presId="urn:microsoft.com/office/officeart/2005/8/layout/hList1"/>
    <dgm:cxn modelId="{2DFCD3D1-227A-4BC5-BC85-53A65FDB99A2}" type="presOf" srcId="{552499C1-0621-4A89-AF2D-BEC85F0E8C15}" destId="{C705BF60-8875-4D0F-88F7-F507D9FD9C59}" srcOrd="0" destOrd="0" presId="urn:microsoft.com/office/officeart/2005/8/layout/hList1"/>
    <dgm:cxn modelId="{935DB13A-6760-461E-9C68-07603C03EA0D}" srcId="{26429385-550B-4589-937F-ED5E5F0A4B2F}" destId="{552499C1-0621-4A89-AF2D-BEC85F0E8C15}" srcOrd="1" destOrd="0" parTransId="{6F349824-A12F-48B3-8AAB-574B229E38DC}" sibTransId="{B7763FD4-8239-4CBF-B8A5-03424EC76A22}"/>
    <dgm:cxn modelId="{5086676D-4B00-4EA0-8A75-7A89A05BE2DA}" srcId="{552499C1-0621-4A89-AF2D-BEC85F0E8C15}" destId="{57195060-BD6B-4353-A13C-A52E98260A0A}" srcOrd="0" destOrd="0" parTransId="{9EE1BBE9-57A6-477C-BB1F-5612E9AB476E}" sibTransId="{4309420F-75BA-4C61-B201-7B99F74524AC}"/>
    <dgm:cxn modelId="{1E9D63AB-5354-4064-B0A2-9218AB39756B}" type="presOf" srcId="{36055BC8-42C8-4817-B1DF-514617FB6758}" destId="{FBC5244B-128B-4E8A-9C49-8EAE92EBB5BE}" srcOrd="0" destOrd="0" presId="urn:microsoft.com/office/officeart/2005/8/layout/hList1"/>
    <dgm:cxn modelId="{42267886-483A-4653-A8D6-E00997BD842C}" type="presOf" srcId="{5A4A2E96-0047-48A1-9CF8-125D993AE2E8}" destId="{E1269C28-C878-4EB6-82CC-9D29FEBFE00A}" srcOrd="0" destOrd="1" presId="urn:microsoft.com/office/officeart/2005/8/layout/hList1"/>
    <dgm:cxn modelId="{6468C164-57F2-4E00-A40E-4CBA10F77EA6}" type="presParOf" srcId="{881A2EAC-7427-4E8D-A1B6-FDC7ADFBE057}" destId="{861D8ECB-045A-4EA9-8337-BADCFA4EBF8F}" srcOrd="0" destOrd="0" presId="urn:microsoft.com/office/officeart/2005/8/layout/hList1"/>
    <dgm:cxn modelId="{651A4181-5500-4EF7-A03E-F9F2D140A15F}" type="presParOf" srcId="{861D8ECB-045A-4EA9-8337-BADCFA4EBF8F}" destId="{FBC5244B-128B-4E8A-9C49-8EAE92EBB5BE}" srcOrd="0" destOrd="0" presId="urn:microsoft.com/office/officeart/2005/8/layout/hList1"/>
    <dgm:cxn modelId="{616DC9F9-192D-4EEE-A79E-2C2345A2515D}" type="presParOf" srcId="{861D8ECB-045A-4EA9-8337-BADCFA4EBF8F}" destId="{88776DAA-F774-49DF-9ACF-2550704EDDBB}" srcOrd="1" destOrd="0" presId="urn:microsoft.com/office/officeart/2005/8/layout/hList1"/>
    <dgm:cxn modelId="{4B5E305B-AA2F-46EE-9BEE-B62F4B1BDB3A}" type="presParOf" srcId="{881A2EAC-7427-4E8D-A1B6-FDC7ADFBE057}" destId="{B7CAAC15-DAB7-41A2-8110-95EFCF238E9C}" srcOrd="1" destOrd="0" presId="urn:microsoft.com/office/officeart/2005/8/layout/hList1"/>
    <dgm:cxn modelId="{8A739E5C-60F7-414E-8765-A06EFE5EC7E1}" type="presParOf" srcId="{881A2EAC-7427-4E8D-A1B6-FDC7ADFBE057}" destId="{04D68C62-4F1A-45A5-864B-485D2EC046B7}" srcOrd="2" destOrd="0" presId="urn:microsoft.com/office/officeart/2005/8/layout/hList1"/>
    <dgm:cxn modelId="{8ECE1C99-A8D3-4043-9C9B-801C775A2331}" type="presParOf" srcId="{04D68C62-4F1A-45A5-864B-485D2EC046B7}" destId="{C705BF60-8875-4D0F-88F7-F507D9FD9C59}" srcOrd="0" destOrd="0" presId="urn:microsoft.com/office/officeart/2005/8/layout/hList1"/>
    <dgm:cxn modelId="{2CC92638-DA04-4783-8903-14A1706E3B77}" type="presParOf" srcId="{04D68C62-4F1A-45A5-864B-485D2EC046B7}" destId="{E1269C28-C878-4EB6-82CC-9D29FEBFE0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78C17-52FD-4795-A9D4-9B42349CF71C}">
      <dsp:nvSpPr>
        <dsp:cNvPr id="0" name=""/>
        <dsp:cNvSpPr/>
      </dsp:nvSpPr>
      <dsp:spPr>
        <a:xfrm>
          <a:off x="3067296" y="2245740"/>
          <a:ext cx="2146327" cy="214632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Partnerships</a:t>
          </a:r>
          <a:endParaRPr lang="ru-RU" sz="1800" kern="1200" dirty="0"/>
        </a:p>
      </dsp:txBody>
      <dsp:txXfrm>
        <a:off x="3067296" y="2245740"/>
        <a:ext cx="2146327" cy="2146327"/>
      </dsp:txXfrm>
    </dsp:sp>
    <dsp:sp modelId="{68274638-E85D-4096-B195-58FE53F90183}">
      <dsp:nvSpPr>
        <dsp:cNvPr id="0" name=""/>
        <dsp:cNvSpPr/>
      </dsp:nvSpPr>
      <dsp:spPr>
        <a:xfrm rot="11700000">
          <a:off x="1445754" y="2504776"/>
          <a:ext cx="1595592" cy="6117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50355-39B0-4253-AC8C-9B3B61FB8EC3}">
      <dsp:nvSpPr>
        <dsp:cNvPr id="0" name=""/>
        <dsp:cNvSpPr/>
      </dsp:nvSpPr>
      <dsp:spPr>
        <a:xfrm>
          <a:off x="453433" y="1788539"/>
          <a:ext cx="2039010" cy="1631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Modernising </a:t>
          </a:r>
          <a:endParaRPr lang="ru-RU" sz="1600" kern="1200" dirty="0"/>
        </a:p>
      </dsp:txBody>
      <dsp:txXfrm>
        <a:off x="453433" y="1788539"/>
        <a:ext cx="2039010" cy="1631208"/>
      </dsp:txXfrm>
    </dsp:sp>
    <dsp:sp modelId="{E21D899D-8202-49EB-8A99-243BCBB96D30}">
      <dsp:nvSpPr>
        <dsp:cNvPr id="0" name=""/>
        <dsp:cNvSpPr/>
      </dsp:nvSpPr>
      <dsp:spPr>
        <a:xfrm rot="14700000">
          <a:off x="2512715" y="1233222"/>
          <a:ext cx="1595592" cy="6117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D7E64-AC24-4F49-9FFA-A8BBBA01FA58}">
      <dsp:nvSpPr>
        <dsp:cNvPr id="0" name=""/>
        <dsp:cNvSpPr/>
      </dsp:nvSpPr>
      <dsp:spPr>
        <a:xfrm>
          <a:off x="1953842" y="420"/>
          <a:ext cx="2039010" cy="1631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Internationalising </a:t>
          </a:r>
          <a:endParaRPr lang="uz-Cyrl-UZ" sz="1600" kern="1200" dirty="0" smtClean="0"/>
        </a:p>
      </dsp:txBody>
      <dsp:txXfrm>
        <a:off x="1953842" y="420"/>
        <a:ext cx="2039010" cy="1631208"/>
      </dsp:txXfrm>
    </dsp:sp>
    <dsp:sp modelId="{B8FE7D67-21B7-4F19-8266-F7ACEBCBA69E}">
      <dsp:nvSpPr>
        <dsp:cNvPr id="0" name=""/>
        <dsp:cNvSpPr/>
      </dsp:nvSpPr>
      <dsp:spPr>
        <a:xfrm rot="17700000">
          <a:off x="4172611" y="1233222"/>
          <a:ext cx="1595592" cy="6117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16AE1-60E3-44C3-9CC0-40BAA84A3AEE}">
      <dsp:nvSpPr>
        <dsp:cNvPr id="0" name=""/>
        <dsp:cNvSpPr/>
      </dsp:nvSpPr>
      <dsp:spPr>
        <a:xfrm>
          <a:off x="4288066" y="420"/>
          <a:ext cx="2039010" cy="1631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Quality &amp; Relevance </a:t>
          </a:r>
          <a:endParaRPr lang="uz-Cyrl-UZ" sz="1600" kern="1200" dirty="0" smtClean="0"/>
        </a:p>
      </dsp:txBody>
      <dsp:txXfrm>
        <a:off x="4288066" y="420"/>
        <a:ext cx="2039010" cy="1631208"/>
      </dsp:txXfrm>
    </dsp:sp>
    <dsp:sp modelId="{6E95C2E8-55A1-4041-A139-1C10E3FF74BD}">
      <dsp:nvSpPr>
        <dsp:cNvPr id="0" name=""/>
        <dsp:cNvSpPr/>
      </dsp:nvSpPr>
      <dsp:spPr>
        <a:xfrm rot="20700000">
          <a:off x="5239573" y="2504776"/>
          <a:ext cx="1595592" cy="6117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F77AA-2303-442A-9583-A35CD23B51B2}">
      <dsp:nvSpPr>
        <dsp:cNvPr id="0" name=""/>
        <dsp:cNvSpPr/>
      </dsp:nvSpPr>
      <dsp:spPr>
        <a:xfrm>
          <a:off x="5788476" y="1788539"/>
          <a:ext cx="2039010" cy="1631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Impact </a:t>
          </a:r>
          <a:endParaRPr lang="uz-Cyrl-UZ" sz="1600" kern="1200" dirty="0" smtClean="0"/>
        </a:p>
      </dsp:txBody>
      <dsp:txXfrm>
        <a:off x="5788476" y="1788539"/>
        <a:ext cx="2039010" cy="1631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312DED-F773-446D-B0B5-93A88011CEA3}">
      <dsp:nvSpPr>
        <dsp:cNvPr id="0" name=""/>
        <dsp:cNvSpPr/>
      </dsp:nvSpPr>
      <dsp:spPr>
        <a:xfrm>
          <a:off x="2049" y="113191"/>
          <a:ext cx="4011093" cy="69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Individual</a:t>
          </a:r>
          <a:endParaRPr lang="ru-RU" sz="3900" kern="1200" dirty="0"/>
        </a:p>
      </dsp:txBody>
      <dsp:txXfrm>
        <a:off x="2049" y="113191"/>
        <a:ext cx="4011093" cy="694472"/>
      </dsp:txXfrm>
    </dsp:sp>
    <dsp:sp modelId="{5968E3F8-5434-4622-8B19-61DE33CEF771}">
      <dsp:nvSpPr>
        <dsp:cNvPr id="0" name=""/>
        <dsp:cNvSpPr/>
      </dsp:nvSpPr>
      <dsp:spPr>
        <a:xfrm>
          <a:off x="403158" y="807664"/>
          <a:ext cx="401109" cy="43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549"/>
              </a:lnTo>
              <a:lnTo>
                <a:pt x="401109" y="438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30EC5-E121-485C-8BF3-E4A03288BBC3}">
      <dsp:nvSpPr>
        <dsp:cNvPr id="0" name=""/>
        <dsp:cNvSpPr/>
      </dsp:nvSpPr>
      <dsp:spPr>
        <a:xfrm>
          <a:off x="804268" y="898977"/>
          <a:ext cx="3208874" cy="69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HR Capacity of Academic staff </a:t>
          </a:r>
          <a:endParaRPr lang="ru-RU" sz="2100" kern="1200" dirty="0"/>
        </a:p>
      </dsp:txBody>
      <dsp:txXfrm>
        <a:off x="804268" y="898977"/>
        <a:ext cx="3208874" cy="694472"/>
      </dsp:txXfrm>
    </dsp:sp>
    <dsp:sp modelId="{13EBD9F4-30EF-4E1C-82E3-8CCC0A6578FC}">
      <dsp:nvSpPr>
        <dsp:cNvPr id="0" name=""/>
        <dsp:cNvSpPr/>
      </dsp:nvSpPr>
      <dsp:spPr>
        <a:xfrm>
          <a:off x="403158" y="807664"/>
          <a:ext cx="401109" cy="122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335"/>
              </a:lnTo>
              <a:lnTo>
                <a:pt x="401109" y="12243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9F61F-0FEA-4AA6-8A98-B05F84BD626A}">
      <dsp:nvSpPr>
        <dsp:cNvPr id="0" name=""/>
        <dsp:cNvSpPr/>
      </dsp:nvSpPr>
      <dsp:spPr>
        <a:xfrm>
          <a:off x="804268" y="1684763"/>
          <a:ext cx="3208874" cy="69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Benefit to Admin Staff</a:t>
          </a:r>
          <a:endParaRPr lang="uz-Cyrl-UZ" sz="2100" kern="1200" dirty="0" smtClean="0"/>
        </a:p>
      </dsp:txBody>
      <dsp:txXfrm>
        <a:off x="804268" y="1684763"/>
        <a:ext cx="3208874" cy="694472"/>
      </dsp:txXfrm>
    </dsp:sp>
    <dsp:sp modelId="{595364F0-AD65-49D3-943F-8AE9B709AB34}">
      <dsp:nvSpPr>
        <dsp:cNvPr id="0" name=""/>
        <dsp:cNvSpPr/>
      </dsp:nvSpPr>
      <dsp:spPr>
        <a:xfrm>
          <a:off x="403158" y="807664"/>
          <a:ext cx="401109" cy="2010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121"/>
              </a:lnTo>
              <a:lnTo>
                <a:pt x="401109" y="2010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98740-4825-497B-B1E2-4BD08E15BC63}">
      <dsp:nvSpPr>
        <dsp:cNvPr id="0" name=""/>
        <dsp:cNvSpPr/>
      </dsp:nvSpPr>
      <dsp:spPr>
        <a:xfrm>
          <a:off x="804268" y="2470549"/>
          <a:ext cx="3208874" cy="69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Labour market skills for students </a:t>
          </a:r>
          <a:endParaRPr lang="uz-Cyrl-UZ" sz="2100" kern="1200" dirty="0" smtClean="0"/>
        </a:p>
      </dsp:txBody>
      <dsp:txXfrm>
        <a:off x="804268" y="2470549"/>
        <a:ext cx="3208874" cy="694472"/>
      </dsp:txXfrm>
    </dsp:sp>
    <dsp:sp modelId="{3BA04E1A-4D53-4DED-9811-D6F6668A8356}">
      <dsp:nvSpPr>
        <dsp:cNvPr id="0" name=""/>
        <dsp:cNvSpPr/>
      </dsp:nvSpPr>
      <dsp:spPr>
        <a:xfrm>
          <a:off x="4195769" y="113191"/>
          <a:ext cx="4011093" cy="694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HEI </a:t>
          </a:r>
          <a:endParaRPr lang="ru-RU" sz="3900" kern="1200" dirty="0"/>
        </a:p>
      </dsp:txBody>
      <dsp:txXfrm>
        <a:off x="4195769" y="113191"/>
        <a:ext cx="4011093" cy="694472"/>
      </dsp:txXfrm>
    </dsp:sp>
    <dsp:sp modelId="{1A0B4AC6-2B81-4850-9264-76732E74662F}">
      <dsp:nvSpPr>
        <dsp:cNvPr id="0" name=""/>
        <dsp:cNvSpPr/>
      </dsp:nvSpPr>
      <dsp:spPr>
        <a:xfrm>
          <a:off x="4596878" y="807664"/>
          <a:ext cx="401109" cy="43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549"/>
              </a:lnTo>
              <a:lnTo>
                <a:pt x="401109" y="438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7538B-B55C-4EA1-AD04-40F928DE3EB2}">
      <dsp:nvSpPr>
        <dsp:cNvPr id="0" name=""/>
        <dsp:cNvSpPr/>
      </dsp:nvSpPr>
      <dsp:spPr>
        <a:xfrm>
          <a:off x="4997987" y="898977"/>
          <a:ext cx="3208874" cy="69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Curriculum diversity</a:t>
          </a:r>
          <a:endParaRPr lang="uz-Cyrl-UZ" sz="2100" kern="1200" dirty="0" smtClean="0"/>
        </a:p>
      </dsp:txBody>
      <dsp:txXfrm>
        <a:off x="4997987" y="898977"/>
        <a:ext cx="3208874" cy="694472"/>
      </dsp:txXfrm>
    </dsp:sp>
    <dsp:sp modelId="{5D47AFBE-85F6-4DF0-90B2-FE44F94BCE3A}">
      <dsp:nvSpPr>
        <dsp:cNvPr id="0" name=""/>
        <dsp:cNvSpPr/>
      </dsp:nvSpPr>
      <dsp:spPr>
        <a:xfrm>
          <a:off x="4596878" y="807664"/>
          <a:ext cx="401109" cy="122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335"/>
              </a:lnTo>
              <a:lnTo>
                <a:pt x="401109" y="12243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B3BCD-036D-4B1C-8B7A-406DAC330D98}">
      <dsp:nvSpPr>
        <dsp:cNvPr id="0" name=""/>
        <dsp:cNvSpPr/>
      </dsp:nvSpPr>
      <dsp:spPr>
        <a:xfrm>
          <a:off x="4997987" y="1684763"/>
          <a:ext cx="3208874" cy="69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International visibility </a:t>
          </a:r>
          <a:endParaRPr lang="uz-Cyrl-UZ" sz="2100" kern="1200" dirty="0" smtClean="0"/>
        </a:p>
      </dsp:txBody>
      <dsp:txXfrm>
        <a:off x="4997987" y="1684763"/>
        <a:ext cx="3208874" cy="694472"/>
      </dsp:txXfrm>
    </dsp:sp>
    <dsp:sp modelId="{188F3734-7ED2-4535-9B60-4BE60C410625}">
      <dsp:nvSpPr>
        <dsp:cNvPr id="0" name=""/>
        <dsp:cNvSpPr/>
      </dsp:nvSpPr>
      <dsp:spPr>
        <a:xfrm>
          <a:off x="4596878" y="807664"/>
          <a:ext cx="401109" cy="2010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121"/>
              </a:lnTo>
              <a:lnTo>
                <a:pt x="401109" y="2010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43A55-A9BE-48D5-8B51-A7DDF5927118}">
      <dsp:nvSpPr>
        <dsp:cNvPr id="0" name=""/>
        <dsp:cNvSpPr/>
      </dsp:nvSpPr>
      <dsp:spPr>
        <a:xfrm>
          <a:off x="4997987" y="2470549"/>
          <a:ext cx="3208874" cy="69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New tools – QA, Monitoring, etc </a:t>
          </a:r>
          <a:endParaRPr lang="uz-Cyrl-UZ" sz="2100" kern="1200" dirty="0" smtClean="0"/>
        </a:p>
      </dsp:txBody>
      <dsp:txXfrm>
        <a:off x="4997987" y="2470549"/>
        <a:ext cx="3208874" cy="694472"/>
      </dsp:txXfrm>
    </dsp:sp>
    <dsp:sp modelId="{59005ED2-0034-4BE6-A923-31393B461F71}">
      <dsp:nvSpPr>
        <dsp:cNvPr id="0" name=""/>
        <dsp:cNvSpPr/>
      </dsp:nvSpPr>
      <dsp:spPr>
        <a:xfrm>
          <a:off x="4596878" y="807664"/>
          <a:ext cx="401109" cy="279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907"/>
              </a:lnTo>
              <a:lnTo>
                <a:pt x="401109" y="2795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17456-5982-4F28-AA72-017DF6564DFD}">
      <dsp:nvSpPr>
        <dsp:cNvPr id="0" name=""/>
        <dsp:cNvSpPr/>
      </dsp:nvSpPr>
      <dsp:spPr>
        <a:xfrm>
          <a:off x="4997987" y="3256335"/>
          <a:ext cx="3208874" cy="69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IRO set up</a:t>
          </a:r>
          <a:endParaRPr lang="ru-RU" sz="2100" kern="1200" dirty="0"/>
        </a:p>
      </dsp:txBody>
      <dsp:txXfrm>
        <a:off x="4997987" y="3256335"/>
        <a:ext cx="3208874" cy="6944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C5244B-128B-4E8A-9C49-8EAE92EBB5BE}">
      <dsp:nvSpPr>
        <dsp:cNvPr id="0" name=""/>
        <dsp:cNvSpPr/>
      </dsp:nvSpPr>
      <dsp:spPr>
        <a:xfrm>
          <a:off x="40" y="108964"/>
          <a:ext cx="386955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/>
            <a:t>National/Regional </a:t>
          </a:r>
          <a:endParaRPr lang="ru-RU" sz="2600" kern="1200" dirty="0"/>
        </a:p>
      </dsp:txBody>
      <dsp:txXfrm>
        <a:off x="40" y="108964"/>
        <a:ext cx="3869550" cy="748800"/>
      </dsp:txXfrm>
    </dsp:sp>
    <dsp:sp modelId="{88776DAA-F774-49DF-9ACF-2550704EDDBB}">
      <dsp:nvSpPr>
        <dsp:cNvPr id="0" name=""/>
        <dsp:cNvSpPr/>
      </dsp:nvSpPr>
      <dsp:spPr>
        <a:xfrm>
          <a:off x="40" y="857764"/>
          <a:ext cx="3869550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2600" kern="1200" dirty="0" smtClean="0"/>
            <a:t>Enhanced collaboration </a:t>
          </a:r>
          <a:endParaRPr lang="uz-Cyrl-UZ" sz="2600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2600" kern="1200" dirty="0" smtClean="0"/>
            <a:t>Modernisation of HE</a:t>
          </a:r>
          <a:endParaRPr lang="uz-Cyrl-U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2600" kern="1200" dirty="0" smtClean="0"/>
            <a:t>Increased autonomy </a:t>
          </a:r>
          <a:endParaRPr lang="uz-Cyrl-U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2600" kern="1200" smtClean="0"/>
            <a:t>Better labour market relations</a:t>
          </a:r>
          <a:endParaRPr lang="uz-Cyrl-UZ" sz="2600" kern="1200" dirty="0" smtClean="0"/>
        </a:p>
      </dsp:txBody>
      <dsp:txXfrm>
        <a:off x="40" y="857764"/>
        <a:ext cx="3869550" cy="3425760"/>
      </dsp:txXfrm>
    </dsp:sp>
    <dsp:sp modelId="{C705BF60-8875-4D0F-88F7-F507D9FD9C59}">
      <dsp:nvSpPr>
        <dsp:cNvPr id="0" name=""/>
        <dsp:cNvSpPr/>
      </dsp:nvSpPr>
      <dsp:spPr>
        <a:xfrm>
          <a:off x="4411328" y="108964"/>
          <a:ext cx="386955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/>
            <a:t>International </a:t>
          </a:r>
          <a:endParaRPr lang="ru-RU" sz="2600" kern="1200" dirty="0"/>
        </a:p>
      </dsp:txBody>
      <dsp:txXfrm>
        <a:off x="4411328" y="108964"/>
        <a:ext cx="3869550" cy="748800"/>
      </dsp:txXfrm>
    </dsp:sp>
    <dsp:sp modelId="{E1269C28-C878-4EB6-82CC-9D29FEBFE00A}">
      <dsp:nvSpPr>
        <dsp:cNvPr id="0" name=""/>
        <dsp:cNvSpPr/>
      </dsp:nvSpPr>
      <dsp:spPr>
        <a:xfrm>
          <a:off x="4411328" y="857764"/>
          <a:ext cx="3869550" cy="3425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2600" kern="1200" dirty="0" smtClean="0"/>
            <a:t>Concrete Internationalisation plans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2600" kern="1200" dirty="0" smtClean="0"/>
            <a:t>Tangible objectives</a:t>
          </a:r>
          <a:endParaRPr lang="ru-RU" sz="2600" kern="1200" dirty="0"/>
        </a:p>
      </dsp:txBody>
      <dsp:txXfrm>
        <a:off x="4411328" y="857764"/>
        <a:ext cx="3869550" cy="342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37F0-C3B6-4793-B190-F1129AE10D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6612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64F48-AC3D-40AD-9201-3FA316FB45C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511171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here.org/sites/default/files/12-12-2018_sphere_conference_rome_-_plenary_1_-_outcomes_of_the_2018_bologna_ministerial_conference_and_the_peer_learning_approach_-_michael_gaebel.pdf" TargetMode="External"/><Relationship Id="rId2" Type="http://schemas.openxmlformats.org/officeDocument/2006/relationships/hyperlink" Target="https://supporthere.org/sites/default/files/rome_december_2018_claire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upporthere.org/sites/default/files/12-12-2018_sphere_conference_rome_-_plenary_2_-_principle_and_recommendations_for_governance_reforms_-_enora_pruvot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here.org/rome2018/page/presentations-conference-rome-201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3817342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dirty="0" smtClean="0"/>
              <a:t/>
            </a:r>
            <a:br>
              <a:rPr lang="uz-Cyrl-UZ" dirty="0" smtClean="0"/>
            </a:br>
            <a:r>
              <a:rPr lang="en-US" sz="5400" dirty="0"/>
              <a:t>Impact of Capacity building projects via quality assurance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and other tools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5373216"/>
            <a:ext cx="7355160" cy="648172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b="1" dirty="0" err="1" smtClean="0">
                <a:solidFill>
                  <a:srgbClr val="0070C0"/>
                </a:solidFill>
              </a:rPr>
              <a:t>Rikhsieva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Gulchehra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HERE, TSIOS</a:t>
            </a:r>
            <a:endParaRPr lang="ru-RU" sz="1800" b="1" dirty="0">
              <a:solidFill>
                <a:srgbClr val="0070C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208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7"/>
            <a:ext cx="4176464" cy="528269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050" name="Picture 2" descr="C:\Users\ПС\Desktop\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88432" cy="5285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78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4"/>
            <a:ext cx="3888432" cy="523032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3672408" cy="525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44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Recommendations of European Commission for improvements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Less individual</a:t>
            </a:r>
            <a:r>
              <a:rPr lang="uz-Cyrl-UZ" sz="2800" dirty="0" smtClean="0"/>
              <a:t> </a:t>
            </a:r>
            <a:r>
              <a:rPr lang="en-US" sz="2800" dirty="0" smtClean="0"/>
              <a:t>approaches</a:t>
            </a:r>
            <a:r>
              <a:rPr lang="en-US" sz="2800" dirty="0"/>
              <a:t>, </a:t>
            </a:r>
            <a:r>
              <a:rPr lang="en-US" sz="2800" dirty="0" smtClean="0"/>
              <a:t>more</a:t>
            </a:r>
            <a:r>
              <a:rPr lang="uz-Cyrl-UZ" sz="2800" dirty="0" smtClean="0"/>
              <a:t> </a:t>
            </a:r>
            <a:r>
              <a:rPr lang="en-US" sz="2800" dirty="0" smtClean="0"/>
              <a:t>institutional</a:t>
            </a:r>
            <a:r>
              <a:rPr lang="uz-Cyrl-UZ" sz="2800" dirty="0" smtClean="0"/>
              <a:t> </a:t>
            </a:r>
            <a:r>
              <a:rPr lang="en-US" sz="2800" dirty="0" smtClean="0"/>
              <a:t>ownership</a:t>
            </a:r>
            <a:endParaRPr lang="uz-Cyrl-UZ" sz="2800" dirty="0" smtClean="0"/>
          </a:p>
          <a:p>
            <a:r>
              <a:rPr lang="en-US" sz="2800" dirty="0"/>
              <a:t>Involvement of new &amp; smaller </a:t>
            </a:r>
            <a:r>
              <a:rPr lang="en-US" sz="2800" dirty="0" smtClean="0"/>
              <a:t>institutions</a:t>
            </a:r>
          </a:p>
          <a:p>
            <a:r>
              <a:rPr lang="uz-Latn-UZ" sz="2800" dirty="0"/>
              <a:t>Inclusiveness (individual &amp; institutional)</a:t>
            </a:r>
            <a:endParaRPr lang="uz-Cyrl-UZ" sz="2800" dirty="0"/>
          </a:p>
          <a:p>
            <a:r>
              <a:rPr lang="en-US" sz="2800" dirty="0" smtClean="0"/>
              <a:t>Structural measures with Ministries</a:t>
            </a:r>
            <a:endParaRPr lang="en-US" sz="2800" dirty="0"/>
          </a:p>
          <a:p>
            <a:r>
              <a:rPr lang="uz-Latn-UZ" sz="2800" dirty="0"/>
              <a:t>Dissemination, valorisation, spillover to national </a:t>
            </a:r>
            <a:r>
              <a:rPr lang="uz-Latn-UZ" sz="2800" dirty="0" smtClean="0"/>
              <a:t>level</a:t>
            </a:r>
            <a:endParaRPr lang="en-US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87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400" dirty="0" smtClean="0"/>
              <a:t>Recommendations for </a:t>
            </a:r>
            <a:r>
              <a:rPr lang="en-US" sz="2400" dirty="0"/>
              <a:t>building up </a:t>
            </a:r>
            <a:r>
              <a:rPr lang="en-US" sz="2400" dirty="0" smtClean="0"/>
              <a:t>the capacities </a:t>
            </a:r>
            <a:r>
              <a:rPr lang="en-US" sz="2400" dirty="0"/>
              <a:t>of universities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 Need </a:t>
            </a:r>
            <a:r>
              <a:rPr lang="en-US" dirty="0"/>
              <a:t>to develop a strategic approach </a:t>
            </a:r>
            <a:r>
              <a:rPr lang="en-US" dirty="0" smtClean="0"/>
              <a:t>towards university </a:t>
            </a:r>
            <a:r>
              <a:rPr lang="en-US" dirty="0"/>
              <a:t>management</a:t>
            </a:r>
          </a:p>
          <a:p>
            <a:r>
              <a:rPr lang="en-US" dirty="0" smtClean="0"/>
              <a:t>Need </a:t>
            </a:r>
            <a:r>
              <a:rPr lang="en-US" dirty="0"/>
              <a:t>to develop managerial skills at the level of</a:t>
            </a:r>
          </a:p>
          <a:p>
            <a:pPr marL="0" indent="0">
              <a:buNone/>
            </a:pPr>
            <a:r>
              <a:rPr lang="en-US" dirty="0"/>
              <a:t>university leadership</a:t>
            </a:r>
          </a:p>
          <a:p>
            <a:r>
              <a:rPr lang="en-US" dirty="0" smtClean="0"/>
              <a:t>Need </a:t>
            </a:r>
            <a:r>
              <a:rPr lang="en-US" dirty="0"/>
              <a:t>to establish/strengthen the intermediate level </a:t>
            </a:r>
            <a:r>
              <a:rPr lang="en-US" dirty="0" smtClean="0"/>
              <a:t>of management</a:t>
            </a:r>
            <a:r>
              <a:rPr lang="en-US" dirty="0"/>
              <a:t>, overcoming excessive segmentation </a:t>
            </a:r>
            <a:r>
              <a:rPr lang="en-US" dirty="0" smtClean="0"/>
              <a:t>of university </a:t>
            </a:r>
            <a:r>
              <a:rPr lang="en-US" dirty="0"/>
              <a:t>structure</a:t>
            </a:r>
          </a:p>
          <a:p>
            <a:r>
              <a:rPr lang="en-US" dirty="0" smtClean="0"/>
              <a:t>Need </a:t>
            </a:r>
            <a:r>
              <a:rPr lang="en-US" dirty="0"/>
              <a:t>to provide career paths for the young </a:t>
            </a:r>
            <a:r>
              <a:rPr lang="en-US" dirty="0" smtClean="0"/>
              <a:t>generation (academics </a:t>
            </a:r>
            <a:r>
              <a:rPr lang="en-US" dirty="0"/>
              <a:t>and administrators)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062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smtClean="0"/>
              <a:t>Parallel regional round tables: Capacity building projects and the implementation of major policy and reform goals</a:t>
            </a:r>
            <a:endParaRPr lang="ru-RU" sz="1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60961"/>
          </a:xfrm>
        </p:spPr>
        <p:txBody>
          <a:bodyPr/>
          <a:lstStyle/>
          <a:p>
            <a:r>
              <a:rPr lang="en-GB" sz="2800" smtClean="0"/>
              <a:t>Group 1: Recognition and qualifications frameworks</a:t>
            </a:r>
            <a:endParaRPr lang="ru-RU" sz="2800" smtClean="0"/>
          </a:p>
          <a:p>
            <a:r>
              <a:rPr lang="en-GB" sz="2800" smtClean="0"/>
              <a:t>Group 2: Quality assurance reform</a:t>
            </a:r>
            <a:endParaRPr lang="ru-RU" sz="2800" smtClean="0"/>
          </a:p>
          <a:p>
            <a:r>
              <a:rPr lang="en-GB" sz="2800" smtClean="0"/>
              <a:t>Group 3: Mobility </a:t>
            </a:r>
            <a:endParaRPr lang="ru-RU" sz="2800" smtClean="0"/>
          </a:p>
          <a:p>
            <a:r>
              <a:rPr lang="en-GB" sz="2800" smtClean="0"/>
              <a:t>Group 4: Teaching and learning reform</a:t>
            </a:r>
          </a:p>
          <a:p>
            <a:endParaRPr lang="en-GB" sz="2800" smtClean="0"/>
          </a:p>
          <a:p>
            <a:r>
              <a:rPr lang="en-US" sz="2800" smtClean="0"/>
              <a:t>Discussions in break out groups:  Social inclusion </a:t>
            </a:r>
            <a:endParaRPr lang="ru-RU" sz="2800" smtClean="0"/>
          </a:p>
          <a:p>
            <a:pPr>
              <a:buNone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conclusions of Uzbek HEREs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5"/>
          </a:xfrm>
        </p:spPr>
        <p:txBody>
          <a:bodyPr/>
          <a:lstStyle/>
          <a:p>
            <a:r>
              <a:rPr lang="en-US" sz="2000" dirty="0"/>
              <a:t>Think global act global and contribute local as a new slogan of the future Erasmus+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!</a:t>
            </a:r>
          </a:p>
          <a:p>
            <a:r>
              <a:rPr lang="en-US" sz="2000" dirty="0"/>
              <a:t>The level of an uncertainty in the world is raised dramatically! Bologna Process make a small but evident impact to decreasing of this level that leads to more peace and benefited all the countries even which just join this initiative</a:t>
            </a:r>
            <a:r>
              <a:rPr lang="en-US" sz="2000" dirty="0" smtClean="0"/>
              <a:t>!</a:t>
            </a:r>
          </a:p>
          <a:p>
            <a:r>
              <a:rPr lang="en-US" sz="2000" dirty="0"/>
              <a:t>The knowledge without borders will be and actually already is reality for all of us</a:t>
            </a:r>
            <a:r>
              <a:rPr lang="en-US" sz="2000" dirty="0" smtClean="0"/>
              <a:t>!</a:t>
            </a:r>
          </a:p>
          <a:p>
            <a:r>
              <a:rPr lang="en-US" sz="2000" dirty="0"/>
              <a:t>The Bologna Process is unique but providers of its principles are different and all of them are acceptable!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625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432966"/>
          </a:xfrm>
        </p:spPr>
        <p:txBody>
          <a:bodyPr/>
          <a:lstStyle/>
          <a:p>
            <a:r>
              <a:rPr lang="en-US" sz="2000" dirty="0" smtClean="0"/>
              <a:t>Useful links: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7"/>
          </a:xfrm>
        </p:spPr>
        <p:txBody>
          <a:bodyPr/>
          <a:lstStyle/>
          <a:p>
            <a:r>
              <a:rPr lang="uz-Latn-UZ" sz="2200" dirty="0">
                <a:hlinkClick r:id="rId2"/>
              </a:rPr>
              <a:t>https://</a:t>
            </a:r>
            <a:r>
              <a:rPr lang="uz-Latn-UZ" sz="2200" dirty="0" smtClean="0">
                <a:hlinkClick r:id="rId2"/>
              </a:rPr>
              <a:t>supporthere.org/rome2018/page/presentations-conference-rome-2018</a:t>
            </a:r>
            <a:endParaRPr lang="en-US" sz="2200" dirty="0" smtClean="0">
              <a:hlinkClick r:id="rId2"/>
            </a:endParaRPr>
          </a:p>
          <a:p>
            <a:r>
              <a:rPr lang="uz-Latn-UZ" sz="2200" dirty="0" smtClean="0">
                <a:hlinkClick r:id="rId2"/>
              </a:rPr>
              <a:t>https</a:t>
            </a:r>
            <a:r>
              <a:rPr lang="uz-Latn-UZ" sz="2200" dirty="0">
                <a:hlinkClick r:id="rId2"/>
              </a:rPr>
              <a:t>://</a:t>
            </a:r>
            <a:r>
              <a:rPr lang="uz-Latn-UZ" sz="2200" dirty="0" smtClean="0">
                <a:hlinkClick r:id="rId2"/>
              </a:rPr>
              <a:t>supporthere.org/sites/default/files/rome_december_2018_claire.pdf</a:t>
            </a:r>
            <a:endParaRPr lang="en-US" sz="2200" dirty="0" smtClean="0"/>
          </a:p>
          <a:p>
            <a:r>
              <a:rPr lang="uz-Latn-UZ" sz="2200" dirty="0">
                <a:hlinkClick r:id="rId3"/>
              </a:rPr>
              <a:t>https://supporthere.org/sites/default/files/12-12-2018_sphere_conference_rome_-_plenary_1_-_outcomes_of_the_2018_bologna_ministerial_conference_and_the_peer_learning_approach_-_</a:t>
            </a:r>
            <a:r>
              <a:rPr lang="uz-Latn-UZ" sz="2200" dirty="0" smtClean="0">
                <a:hlinkClick r:id="rId3"/>
              </a:rPr>
              <a:t>michael_gaebel.pdf</a:t>
            </a:r>
            <a:endParaRPr lang="en-US" sz="2200" dirty="0" smtClean="0"/>
          </a:p>
          <a:p>
            <a:r>
              <a:rPr lang="uz-Latn-UZ" sz="2200" dirty="0">
                <a:hlinkClick r:id="rId4"/>
              </a:rPr>
              <a:t>https://supporthere.org/sites/default/files/12-12-2018_sphere_conference_rome_-_plenary_2_-_principle_and_recommendations_for_governance_reforms_-_</a:t>
            </a:r>
            <a:r>
              <a:rPr lang="uz-Latn-UZ" sz="2200" dirty="0" smtClean="0">
                <a:hlinkClick r:id="rId4"/>
              </a:rPr>
              <a:t>enora_pruvot.pdf</a:t>
            </a:r>
            <a:endParaRPr lang="en-US" sz="2200" dirty="0" smtClean="0"/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899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12738" y="1331913"/>
            <a:ext cx="8534400" cy="4537075"/>
          </a:xfrm>
        </p:spPr>
        <p:txBody>
          <a:bodyPr/>
          <a:lstStyle/>
          <a:p>
            <a:pPr algn="ctr"/>
            <a:r>
              <a:rPr lang="uz-Cyrl-UZ" dirty="0" smtClean="0">
                <a:solidFill>
                  <a:srgbClr val="9148C8"/>
                </a:solidFill>
              </a:rPr>
              <a:t/>
            </a:r>
            <a:br>
              <a:rPr lang="uz-Cyrl-UZ" dirty="0" smtClean="0">
                <a:solidFill>
                  <a:srgbClr val="9148C8"/>
                </a:solidFill>
              </a:rPr>
            </a:br>
            <a:r>
              <a:rPr lang="uz-Cyrl-UZ" dirty="0">
                <a:solidFill>
                  <a:srgbClr val="9148C8"/>
                </a:solidFill>
              </a:rPr>
              <a:t/>
            </a:r>
            <a:br>
              <a:rPr lang="uz-Cyrl-UZ" dirty="0">
                <a:solidFill>
                  <a:srgbClr val="9148C8"/>
                </a:solidFill>
              </a:rPr>
            </a:br>
            <a:r>
              <a:rPr lang="uz-Cyrl-UZ" dirty="0" smtClean="0">
                <a:solidFill>
                  <a:srgbClr val="9148C8"/>
                </a:solidFill>
              </a:rPr>
              <a:t/>
            </a:r>
            <a:br>
              <a:rPr lang="uz-Cyrl-UZ" dirty="0" smtClean="0">
                <a:solidFill>
                  <a:srgbClr val="9148C8"/>
                </a:solidFill>
              </a:rPr>
            </a:br>
            <a:r>
              <a:rPr lang="uz-Cyrl-UZ" dirty="0">
                <a:solidFill>
                  <a:srgbClr val="9148C8"/>
                </a:solidFill>
              </a:rPr>
              <a:t/>
            </a:r>
            <a:br>
              <a:rPr lang="uz-Cyrl-UZ" dirty="0">
                <a:solidFill>
                  <a:srgbClr val="9148C8"/>
                </a:solidFill>
              </a:rPr>
            </a:br>
            <a:r>
              <a:rPr lang="uz-Cyrl-UZ" dirty="0" smtClean="0">
                <a:solidFill>
                  <a:srgbClr val="9148C8"/>
                </a:solidFill>
              </a:rPr>
              <a:t/>
            </a:r>
            <a:br>
              <a:rPr lang="uz-Cyrl-UZ" dirty="0" smtClean="0">
                <a:solidFill>
                  <a:srgbClr val="9148C8"/>
                </a:solidFill>
              </a:rPr>
            </a:br>
            <a:r>
              <a:rPr lang="en-US" dirty="0" smtClean="0">
                <a:solidFill>
                  <a:srgbClr val="9148C8"/>
                </a:solidFill>
              </a:rPr>
              <a:t/>
            </a:r>
            <a:br>
              <a:rPr lang="en-US" dirty="0" smtClean="0">
                <a:solidFill>
                  <a:srgbClr val="9148C8"/>
                </a:solidFill>
              </a:rPr>
            </a:br>
            <a:r>
              <a:rPr lang="en-US" dirty="0">
                <a:solidFill>
                  <a:srgbClr val="9148C8"/>
                </a:solidFill>
              </a:rPr>
              <a:t/>
            </a:r>
            <a:br>
              <a:rPr lang="en-US" dirty="0">
                <a:solidFill>
                  <a:srgbClr val="9148C8"/>
                </a:solidFill>
              </a:rPr>
            </a:br>
            <a:r>
              <a:rPr lang="en-US" dirty="0" smtClean="0">
                <a:solidFill>
                  <a:srgbClr val="9148C8"/>
                </a:solidFill>
              </a:rPr>
              <a:t/>
            </a:r>
            <a:br>
              <a:rPr lang="en-US" dirty="0" smtClean="0">
                <a:solidFill>
                  <a:srgbClr val="9148C8"/>
                </a:solidFill>
              </a:rPr>
            </a:br>
            <a:r>
              <a:rPr lang="en-US" dirty="0">
                <a:solidFill>
                  <a:srgbClr val="9148C8"/>
                </a:solidFill>
              </a:rPr>
              <a:t/>
            </a:r>
            <a:br>
              <a:rPr lang="en-US" dirty="0">
                <a:solidFill>
                  <a:srgbClr val="9148C8"/>
                </a:solidFill>
              </a:rPr>
            </a:br>
            <a:r>
              <a:rPr lang="en-US" dirty="0" smtClean="0">
                <a:solidFill>
                  <a:srgbClr val="9148C8"/>
                </a:solidFill>
              </a:rPr>
              <a:t>THANK YOU</a:t>
            </a:r>
            <a:r>
              <a:rPr lang="uz-Cyrl-UZ" dirty="0" smtClean="0">
                <a:solidFill>
                  <a:srgbClr val="9148C8"/>
                </a:solidFill>
              </a:rPr>
              <a:t>!</a:t>
            </a:r>
            <a:br>
              <a:rPr lang="uz-Cyrl-UZ" dirty="0" smtClean="0">
                <a:solidFill>
                  <a:srgbClr val="9148C8"/>
                </a:solidFill>
              </a:rPr>
            </a:br>
            <a:r>
              <a:rPr lang="uz-Cyrl-UZ" dirty="0" smtClean="0">
                <a:solidFill>
                  <a:srgbClr val="9148C8"/>
                </a:solidFill>
              </a:rPr>
              <a:t/>
            </a:r>
            <a:br>
              <a:rPr lang="uz-Cyrl-UZ" dirty="0" smtClean="0">
                <a:solidFill>
                  <a:srgbClr val="9148C8"/>
                </a:solidFill>
              </a:rPr>
            </a:br>
            <a:r>
              <a:rPr lang="uz-Cyrl-UZ" dirty="0" smtClean="0">
                <a:solidFill>
                  <a:srgbClr val="9148C8"/>
                </a:solidFill>
              </a:rPr>
              <a:t/>
            </a:r>
            <a:br>
              <a:rPr lang="uz-Cyrl-UZ" dirty="0" smtClean="0">
                <a:solidFill>
                  <a:srgbClr val="9148C8"/>
                </a:solidFill>
              </a:rPr>
            </a:b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gulchehra_rihsieva@yahoo.com</a:t>
            </a:r>
            <a:r>
              <a:rPr lang="ru-RU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uz-Cyrl-UZ" sz="2400" dirty="0" smtClean="0">
                <a:solidFill>
                  <a:srgbClr val="0070C0"/>
                </a:solidFill>
              </a:rPr>
              <a:t/>
            </a:r>
            <a:br>
              <a:rPr lang="uz-Cyrl-UZ" sz="2400" dirty="0" smtClean="0">
                <a:solidFill>
                  <a:srgbClr val="0070C0"/>
                </a:solidFill>
              </a:rPr>
            </a:br>
            <a:r>
              <a:rPr lang="uz-Cyrl-UZ" dirty="0" smtClean="0">
                <a:solidFill>
                  <a:srgbClr val="9148C8"/>
                </a:solidFill>
              </a:rPr>
              <a:t/>
            </a:r>
            <a:br>
              <a:rPr lang="uz-Cyrl-UZ" dirty="0" smtClean="0">
                <a:solidFill>
                  <a:srgbClr val="9148C8"/>
                </a:solidFill>
              </a:rPr>
            </a:br>
            <a:endParaRPr lang="ru-RU" dirty="0" smtClean="0">
              <a:solidFill>
                <a:srgbClr val="9148C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3608593" cy="20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725357" cy="40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06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24744"/>
            <a:ext cx="8229600" cy="3456384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z-Latn-UZ" dirty="0" smtClean="0"/>
              <a:t>HIGHLIGHTS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GB" dirty="0" smtClean="0"/>
              <a:t>HERE Annual Conference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GB" dirty="0" smtClean="0">
                <a:solidFill>
                  <a:srgbClr val="00B050"/>
                </a:solidFill>
              </a:rPr>
              <a:t>“</a:t>
            </a:r>
            <a:r>
              <a:rPr lang="en-GB" dirty="0">
                <a:solidFill>
                  <a:srgbClr val="00B050"/>
                </a:solidFill>
              </a:rPr>
              <a:t>Capacity building for higher education reform: The impact of collaborative international projects</a:t>
            </a:r>
            <a:r>
              <a:rPr lang="en-GB" dirty="0" smtClean="0">
                <a:solidFill>
                  <a:srgbClr val="00B050"/>
                </a:solidFill>
              </a:rPr>
              <a:t>’’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GB" sz="2400" dirty="0" smtClean="0"/>
              <a:t>1</a:t>
            </a:r>
            <a:r>
              <a:rPr lang="en-US" sz="2400" dirty="0"/>
              <a:t>1</a:t>
            </a:r>
            <a:r>
              <a:rPr lang="en-GB" sz="2400" dirty="0"/>
              <a:t>-1</a:t>
            </a:r>
            <a:r>
              <a:rPr lang="en-US" sz="2400" dirty="0"/>
              <a:t>3 </a:t>
            </a:r>
            <a:r>
              <a:rPr lang="en-GB" sz="2400" dirty="0"/>
              <a:t>December 201</a:t>
            </a:r>
            <a:r>
              <a:rPr lang="en-US" sz="2400" dirty="0"/>
              <a:t>8</a:t>
            </a:r>
            <a:r>
              <a:rPr lang="en-GB" sz="2400" dirty="0"/>
              <a:t>, </a:t>
            </a:r>
            <a:r>
              <a:rPr lang="en-US" sz="2400" dirty="0"/>
              <a:t>Rome</a:t>
            </a:r>
            <a:r>
              <a:rPr lang="en-GB" sz="2400" dirty="0"/>
              <a:t>, Italy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8641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uz-Latn-UZ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</a:t>
            </a:r>
            <a:r>
              <a:rPr lang="uz-Latn-UZ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uz-Latn-UZ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supporthere.org/rome2018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762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576982"/>
          </a:xfrm>
        </p:spPr>
        <p:txBody>
          <a:bodyPr/>
          <a:lstStyle/>
          <a:p>
            <a:r>
              <a:rPr lang="en-GB" dirty="0"/>
              <a:t>Aim of the HEREs Annual Conference</a:t>
            </a:r>
            <a:r>
              <a:rPr lang="en-GB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 lvl="0"/>
            <a:r>
              <a:rPr lang="en-GB" sz="2000" dirty="0" smtClean="0"/>
              <a:t>To </a:t>
            </a:r>
            <a:r>
              <a:rPr lang="en-GB" sz="2000" dirty="0"/>
              <a:t>examine models of international collaboration and specifically how collaborative capacity building projects can have structural impacts on higher education institutions as well a national education policies</a:t>
            </a:r>
            <a:endParaRPr lang="ru-RU" sz="2000" dirty="0"/>
          </a:p>
          <a:p>
            <a:pPr lvl="0"/>
            <a:r>
              <a:rPr lang="en-GB" sz="2000" dirty="0"/>
              <a:t>To both compare and seek synergies between projects that have similar objectives and address similar reform themes, such as quality assurance, recognition, employability, governance, autonomy, mobility and internationalisation</a:t>
            </a:r>
            <a:endParaRPr lang="ru-RU" sz="2000" dirty="0"/>
          </a:p>
          <a:p>
            <a:pPr lvl="0"/>
            <a:r>
              <a:rPr lang="en-GB" sz="2000" dirty="0"/>
              <a:t>To allow HERE to share results of such projects but also discuss ways of maximising impact on policy reform</a:t>
            </a:r>
            <a:endParaRPr lang="ru-RU" sz="2000" dirty="0"/>
          </a:p>
          <a:p>
            <a:pPr lvl="0"/>
            <a:r>
              <a:rPr lang="en-GB" sz="2000" dirty="0"/>
              <a:t>To demonstrate in particular the role of projects in contributing to the Bologna Process implementation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73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936625"/>
          </a:xfrm>
        </p:spPr>
        <p:txBody>
          <a:bodyPr/>
          <a:lstStyle/>
          <a:p>
            <a:pPr algn="ctr"/>
            <a:r>
              <a:rPr lang="en-US" dirty="0"/>
              <a:t>CBHE in Erasmus+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52023607"/>
              </p:ext>
            </p:extLst>
          </p:nvPr>
        </p:nvGraphicFramePr>
        <p:xfrm>
          <a:off x="467544" y="2348880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082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9"/>
            <a:ext cx="8280920" cy="46806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205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CBHE impacts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512327924"/>
              </p:ext>
            </p:extLst>
          </p:nvPr>
        </p:nvGraphicFramePr>
        <p:xfrm>
          <a:off x="395536" y="2276872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055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64899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CBHE impacts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61197137"/>
              </p:ext>
            </p:extLst>
          </p:nvPr>
        </p:nvGraphicFramePr>
        <p:xfrm>
          <a:off x="539552" y="1988840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634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3817342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92D050"/>
                </a:solidFill>
              </a:rPr>
              <a:t>s</a:t>
            </a:r>
            <a:r>
              <a:rPr lang="en-US" sz="6000" dirty="0" smtClean="0">
                <a:solidFill>
                  <a:srgbClr val="92D050"/>
                </a:solidFill>
              </a:rPr>
              <a:t>ome posters of  CBHE projects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332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3393"/>
            <a:ext cx="3888432" cy="508793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37F0-C3B6-4793-B190-F1129AE10D3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1028" name="Picture 4" descr="C:\Users\ПС\Desktop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30" y="1273498"/>
            <a:ext cx="3841610" cy="5107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19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465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Blank</vt:lpstr>
      <vt:lpstr> Impact of Capacity building projects via quality assurance  and other tools</vt:lpstr>
      <vt:lpstr>    HIGHLIGHTS of  HERE Annual Conference “Capacity building for higher education reform: The impact of collaborative international projects’’  11-13 December 2018, Rome, Italy    </vt:lpstr>
      <vt:lpstr>Aim of the HEREs Annual Conference:</vt:lpstr>
      <vt:lpstr>CBHE in Erasmus+ </vt:lpstr>
      <vt:lpstr>Слайд 5</vt:lpstr>
      <vt:lpstr>CBHE impacts </vt:lpstr>
      <vt:lpstr>CBHE impacts </vt:lpstr>
      <vt:lpstr>some posters of  CBHE projects</vt:lpstr>
      <vt:lpstr>Слайд 9</vt:lpstr>
      <vt:lpstr>Слайд 10</vt:lpstr>
      <vt:lpstr>Слайд 11</vt:lpstr>
      <vt:lpstr>Recommendations of European Commission for improvements</vt:lpstr>
      <vt:lpstr>Recommendations for building up the capacities of universities</vt:lpstr>
      <vt:lpstr>Parallel regional round tables: Capacity building projects and the implementation of major policy and reform goals</vt:lpstr>
      <vt:lpstr>Some conclusions of Uzbek HEREs</vt:lpstr>
      <vt:lpstr>Useful links:</vt:lpstr>
      <vt:lpstr>         THANK YOU!   gulchehra_rihsieva@yahoo.com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analysis of higher education systems in the Bologna signatory and Uzbekistan   Болонья  жараёни мамлакатлари ва Ўзбекистон олий таълим тизими қиёсий таҳлили</dc:title>
  <dc:creator>ПС</dc:creator>
  <cp:lastModifiedBy>ADMIN</cp:lastModifiedBy>
  <cp:revision>43</cp:revision>
  <dcterms:created xsi:type="dcterms:W3CDTF">2018-11-19T15:04:55Z</dcterms:created>
  <dcterms:modified xsi:type="dcterms:W3CDTF">2018-12-20T20:05:12Z</dcterms:modified>
</cp:coreProperties>
</file>