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987" r:id="rId5"/>
    <p:sldMasterId id="2147485027" r:id="rId6"/>
  </p:sldMasterIdLst>
  <p:notesMasterIdLst>
    <p:notesMasterId r:id="rId61"/>
  </p:notesMasterIdLst>
  <p:handoutMasterIdLst>
    <p:handoutMasterId r:id="rId62"/>
  </p:handoutMasterIdLst>
  <p:sldIdLst>
    <p:sldId id="666" r:id="rId7"/>
    <p:sldId id="665" r:id="rId8"/>
    <p:sldId id="647" r:id="rId9"/>
    <p:sldId id="648" r:id="rId10"/>
    <p:sldId id="649" r:id="rId11"/>
    <p:sldId id="650" r:id="rId12"/>
    <p:sldId id="651" r:id="rId13"/>
    <p:sldId id="652" r:id="rId14"/>
    <p:sldId id="653" r:id="rId15"/>
    <p:sldId id="654" r:id="rId16"/>
    <p:sldId id="655" r:id="rId17"/>
    <p:sldId id="656" r:id="rId18"/>
    <p:sldId id="657" r:id="rId19"/>
    <p:sldId id="658" r:id="rId20"/>
    <p:sldId id="659" r:id="rId21"/>
    <p:sldId id="660" r:id="rId22"/>
    <p:sldId id="661" r:id="rId23"/>
    <p:sldId id="662" r:id="rId24"/>
    <p:sldId id="663" r:id="rId25"/>
    <p:sldId id="664" r:id="rId26"/>
    <p:sldId id="634" r:id="rId27"/>
    <p:sldId id="547" r:id="rId28"/>
    <p:sldId id="621" r:id="rId29"/>
    <p:sldId id="622" r:id="rId30"/>
    <p:sldId id="630" r:id="rId31"/>
    <p:sldId id="583" r:id="rId32"/>
    <p:sldId id="584" r:id="rId33"/>
    <p:sldId id="633" r:id="rId34"/>
    <p:sldId id="623" r:id="rId35"/>
    <p:sldId id="587" r:id="rId36"/>
    <p:sldId id="624" r:id="rId37"/>
    <p:sldId id="588" r:id="rId38"/>
    <p:sldId id="625" r:id="rId39"/>
    <p:sldId id="590" r:id="rId40"/>
    <p:sldId id="626" r:id="rId41"/>
    <p:sldId id="635" r:id="rId42"/>
    <p:sldId id="636" r:id="rId43"/>
    <p:sldId id="637" r:id="rId44"/>
    <p:sldId id="594" r:id="rId45"/>
    <p:sldId id="638" r:id="rId46"/>
    <p:sldId id="639" r:id="rId47"/>
    <p:sldId id="598" r:id="rId48"/>
    <p:sldId id="640" r:id="rId49"/>
    <p:sldId id="631" r:id="rId50"/>
    <p:sldId id="610" r:id="rId51"/>
    <p:sldId id="611" r:id="rId52"/>
    <p:sldId id="612" r:id="rId53"/>
    <p:sldId id="613" r:id="rId54"/>
    <p:sldId id="614" r:id="rId55"/>
    <p:sldId id="642" r:id="rId56"/>
    <p:sldId id="620" r:id="rId57"/>
    <p:sldId id="643" r:id="rId58"/>
    <p:sldId id="644" r:id="rId59"/>
    <p:sldId id="645" r:id="rId60"/>
  </p:sldIdLst>
  <p:sldSz cx="9906000" cy="6858000" type="A4"/>
  <p:notesSz cx="6724650" cy="9774238"/>
  <p:defaultTextStyle>
    <a:defPPr>
      <a:defRPr lang="en-GB"/>
    </a:defPPr>
    <a:lvl1pPr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1pPr>
    <a:lvl2pPr marL="4572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2pPr>
    <a:lvl3pPr marL="9144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3pPr>
    <a:lvl4pPr marL="13716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4pPr>
    <a:lvl5pPr marL="18288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5pPr>
    <a:lvl6pPr marL="2286000" algn="l" defTabSz="914400" rtl="0" eaLnBrk="1" latinLnBrk="0" hangingPunct="1">
      <a:defRPr sz="2400" kern="1200">
        <a:solidFill>
          <a:srgbClr val="FF0000"/>
        </a:solidFill>
        <a:latin typeface="Verdana" pitchFamily="34" charset="0"/>
        <a:ea typeface="+mn-ea"/>
        <a:cs typeface="Arial" charset="0"/>
        <a:sym typeface="Webdings" pitchFamily="18" charset="2"/>
      </a:defRPr>
    </a:lvl6pPr>
    <a:lvl7pPr marL="2743200" algn="l" defTabSz="914400" rtl="0" eaLnBrk="1" latinLnBrk="0" hangingPunct="1">
      <a:defRPr sz="2400" kern="1200">
        <a:solidFill>
          <a:srgbClr val="FF0000"/>
        </a:solidFill>
        <a:latin typeface="Verdana" pitchFamily="34" charset="0"/>
        <a:ea typeface="+mn-ea"/>
        <a:cs typeface="Arial" charset="0"/>
        <a:sym typeface="Webdings" pitchFamily="18" charset="2"/>
      </a:defRPr>
    </a:lvl7pPr>
    <a:lvl8pPr marL="3200400" algn="l" defTabSz="914400" rtl="0" eaLnBrk="1" latinLnBrk="0" hangingPunct="1">
      <a:defRPr sz="2400" kern="1200">
        <a:solidFill>
          <a:srgbClr val="FF0000"/>
        </a:solidFill>
        <a:latin typeface="Verdana" pitchFamily="34" charset="0"/>
        <a:ea typeface="+mn-ea"/>
        <a:cs typeface="Arial" charset="0"/>
        <a:sym typeface="Webdings" pitchFamily="18" charset="2"/>
      </a:defRPr>
    </a:lvl8pPr>
    <a:lvl9pPr marL="3657600" algn="l" defTabSz="914400" rtl="0" eaLnBrk="1" latinLnBrk="0" hangingPunct="1">
      <a:defRPr sz="2400" kern="1200">
        <a:solidFill>
          <a:srgbClr val="FF0000"/>
        </a:solidFill>
        <a:latin typeface="Verdana" pitchFamily="34" charset="0"/>
        <a:ea typeface="+mn-ea"/>
        <a:cs typeface="Arial" charset="0"/>
        <a:sym typeface="Webdings" pitchFamily="18"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22718"/>
    <a:srgbClr val="FF9900"/>
    <a:srgbClr val="333399"/>
    <a:srgbClr val="9BBD59"/>
    <a:srgbClr val="FF0000"/>
    <a:srgbClr val="00B0F0"/>
    <a:srgbClr val="33669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424" autoAdjust="0"/>
  </p:normalViewPr>
  <p:slideViewPr>
    <p:cSldViewPr snapToGrid="0">
      <p:cViewPr>
        <p:scale>
          <a:sx n="75" d="100"/>
          <a:sy n="75" d="100"/>
        </p:scale>
        <p:origin x="-1440" y="-77"/>
      </p:cViewPr>
      <p:guideLst>
        <p:guide orient="horz" pos="784"/>
        <p:guide pos="184"/>
      </p:guideLst>
    </p:cSldViewPr>
  </p:slideViewPr>
  <p:outlineViewPr>
    <p:cViewPr>
      <p:scale>
        <a:sx n="33" d="100"/>
        <a:sy n="33" d="100"/>
      </p:scale>
      <p:origin x="0" y="3306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1560" y="-102"/>
      </p:cViewPr>
      <p:guideLst>
        <p:guide orient="horz" pos="3080"/>
        <p:guide pos="211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_rels/data19.xml.rels><?xml version="1.0" encoding="UTF-8" standalone="yes"?>
<Relationships xmlns="http://schemas.openxmlformats.org/package/2006/relationships"><Relationship Id="rId2" Type="http://schemas.openxmlformats.org/officeDocument/2006/relationships/hyperlink" Target="https://eacea.ec.europa.eu/creative-europe/funding/support-european-cooperation-projects-2019_en" TargetMode="External"/><Relationship Id="rId1" Type="http://schemas.openxmlformats.org/officeDocument/2006/relationships/hyperlink" Target="https://eacea.ec.europa.eu/PPMT/"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7.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19.xml.rels><?xml version="1.0" encoding="UTF-8" standalone="yes"?>
<Relationships xmlns="http://schemas.openxmlformats.org/package/2006/relationships"><Relationship Id="rId2" Type="http://schemas.openxmlformats.org/officeDocument/2006/relationships/hyperlink" Target="https://eacea.ec.europa.eu/creative-europe/funding/support-european-cooperation-projects-2019_en" TargetMode="External"/><Relationship Id="rId1" Type="http://schemas.openxmlformats.org/officeDocument/2006/relationships/hyperlink" Target="https://eacea.ec.europa.eu/PPMT/"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73728-B32D-4036-989E-C7C4C1D07F6F}" type="doc">
      <dgm:prSet loTypeId="urn:microsoft.com/office/officeart/2005/8/layout/pyramid1" loCatId="pyramid" qsTypeId="urn:microsoft.com/office/officeart/2005/8/quickstyle/simple1" qsCatId="simple" csTypeId="urn:microsoft.com/office/officeart/2005/8/colors/accent1_2" csCatId="accent1" phldr="1"/>
      <dgm:spPr/>
    </dgm:pt>
    <dgm:pt modelId="{E801C3D8-50F6-41A7-8092-C2AB94F9FF34}">
      <dgm:prSet phldrT="[Text]" custT="1"/>
      <dgm:spPr>
        <a:solidFill>
          <a:srgbClr val="FFFF00"/>
        </a:solidFill>
      </dgm:spPr>
      <dgm:t>
        <a:bodyPr/>
        <a:lstStyle/>
        <a:p>
          <a:pPr>
            <a:spcBef>
              <a:spcPts val="1200"/>
            </a:spcBef>
            <a:spcAft>
              <a:spcPts val="0"/>
            </a:spcAft>
          </a:pPr>
          <a:endParaRPr lang="en-GB" sz="2800" dirty="0" smtClean="0"/>
        </a:p>
        <a:p>
          <a:pPr>
            <a:spcBef>
              <a:spcPts val="600"/>
            </a:spcBef>
            <a:spcAft>
              <a:spcPts val="600"/>
            </a:spcAft>
          </a:pPr>
          <a:endParaRPr lang="en-GB" sz="2000" b="1" dirty="0" smtClean="0"/>
        </a:p>
        <a:p>
          <a:pPr>
            <a:spcBef>
              <a:spcPts val="600"/>
            </a:spcBef>
            <a:spcAft>
              <a:spcPts val="600"/>
            </a:spcAft>
          </a:pPr>
          <a:endParaRPr lang="en-GB" sz="2000" b="1" dirty="0" smtClean="0"/>
        </a:p>
        <a:p>
          <a:pPr>
            <a:spcBef>
              <a:spcPts val="600"/>
            </a:spcBef>
            <a:spcAft>
              <a:spcPts val="600"/>
            </a:spcAft>
          </a:pPr>
          <a:r>
            <a:rPr lang="en-GB" sz="2000" b="1" dirty="0" smtClean="0"/>
            <a:t>Systems</a:t>
          </a:r>
          <a:endParaRPr lang="en-GB" sz="2000" b="1" dirty="0"/>
        </a:p>
      </dgm:t>
    </dgm:pt>
    <dgm:pt modelId="{D00D96F9-8CA5-454A-9D9F-0DDA015E602D}" type="parTrans" cxnId="{16A7B876-1D98-49C3-9D74-C4E3624FFD6C}">
      <dgm:prSet/>
      <dgm:spPr/>
      <dgm:t>
        <a:bodyPr/>
        <a:lstStyle/>
        <a:p>
          <a:endParaRPr lang="en-GB"/>
        </a:p>
      </dgm:t>
    </dgm:pt>
    <dgm:pt modelId="{E4E96AF1-E9AD-4EE4-99AD-88FDFE0A0D5A}" type="sibTrans" cxnId="{16A7B876-1D98-49C3-9D74-C4E3624FFD6C}">
      <dgm:prSet/>
      <dgm:spPr/>
      <dgm:t>
        <a:bodyPr/>
        <a:lstStyle/>
        <a:p>
          <a:endParaRPr lang="en-GB"/>
        </a:p>
      </dgm:t>
    </dgm:pt>
    <dgm:pt modelId="{833A1997-A738-48B5-BC31-4D3628B68C9C}">
      <dgm:prSet phldrT="[Text]" custT="1"/>
      <dgm:spPr>
        <a:solidFill>
          <a:srgbClr val="92D050"/>
        </a:solidFill>
      </dgm:spPr>
      <dgm:t>
        <a:bodyPr/>
        <a:lstStyle/>
        <a:p>
          <a:pPr>
            <a:spcBef>
              <a:spcPts val="600"/>
            </a:spcBef>
            <a:spcAft>
              <a:spcPts val="600"/>
            </a:spcAft>
          </a:pPr>
          <a:r>
            <a:rPr lang="en-GB" sz="2000" b="1" dirty="0" smtClean="0"/>
            <a:t>Institutions</a:t>
          </a:r>
          <a:endParaRPr lang="en-GB" sz="2000" b="1" dirty="0"/>
        </a:p>
      </dgm:t>
    </dgm:pt>
    <dgm:pt modelId="{1CAE2D25-30DB-45EA-BE08-4E98F4686C8C}" type="parTrans" cxnId="{12358979-ACFB-49D8-95DC-4FB66D24E75F}">
      <dgm:prSet/>
      <dgm:spPr/>
      <dgm:t>
        <a:bodyPr/>
        <a:lstStyle/>
        <a:p>
          <a:endParaRPr lang="en-GB"/>
        </a:p>
      </dgm:t>
    </dgm:pt>
    <dgm:pt modelId="{2197B8BD-03B6-449E-BF9F-AEE09CB6DB7F}" type="sibTrans" cxnId="{12358979-ACFB-49D8-95DC-4FB66D24E75F}">
      <dgm:prSet/>
      <dgm:spPr/>
      <dgm:t>
        <a:bodyPr/>
        <a:lstStyle/>
        <a:p>
          <a:endParaRPr lang="en-GB"/>
        </a:p>
      </dgm:t>
    </dgm:pt>
    <dgm:pt modelId="{3D7C3282-D4A9-4EA7-8429-07C46D143A04}">
      <dgm:prSet phldrT="[Text]" custT="1"/>
      <dgm:spPr>
        <a:solidFill>
          <a:srgbClr val="0070C0"/>
        </a:solidFill>
      </dgm:spPr>
      <dgm:t>
        <a:bodyPr/>
        <a:lstStyle/>
        <a:p>
          <a:r>
            <a:rPr lang="en-GB" sz="2000" b="1" dirty="0" smtClean="0"/>
            <a:t>Individuals</a:t>
          </a:r>
          <a:endParaRPr lang="en-GB" sz="2000" b="1" dirty="0"/>
        </a:p>
      </dgm:t>
    </dgm:pt>
    <dgm:pt modelId="{12193C79-CFF5-4864-BF01-2C7DEB099AD9}" type="parTrans" cxnId="{A908220D-5D4B-41E5-A406-5BE4151EDA26}">
      <dgm:prSet/>
      <dgm:spPr/>
      <dgm:t>
        <a:bodyPr/>
        <a:lstStyle/>
        <a:p>
          <a:endParaRPr lang="en-GB"/>
        </a:p>
      </dgm:t>
    </dgm:pt>
    <dgm:pt modelId="{7FB946FE-249A-492F-97BB-D5FC38B5228B}" type="sibTrans" cxnId="{A908220D-5D4B-41E5-A406-5BE4151EDA26}">
      <dgm:prSet/>
      <dgm:spPr/>
      <dgm:t>
        <a:bodyPr/>
        <a:lstStyle/>
        <a:p>
          <a:endParaRPr lang="en-GB"/>
        </a:p>
      </dgm:t>
    </dgm:pt>
    <dgm:pt modelId="{F4EC0D0A-B9BA-41FE-9C69-FC510B6C8145}" type="pres">
      <dgm:prSet presAssocID="{6E973728-B32D-4036-989E-C7C4C1D07F6F}" presName="Name0" presStyleCnt="0">
        <dgm:presLayoutVars>
          <dgm:dir/>
          <dgm:animLvl val="lvl"/>
          <dgm:resizeHandles val="exact"/>
        </dgm:presLayoutVars>
      </dgm:prSet>
      <dgm:spPr/>
    </dgm:pt>
    <dgm:pt modelId="{01BA9CCB-190E-4A77-ACAE-914765119978}" type="pres">
      <dgm:prSet presAssocID="{E801C3D8-50F6-41A7-8092-C2AB94F9FF34}" presName="Name8" presStyleCnt="0"/>
      <dgm:spPr/>
    </dgm:pt>
    <dgm:pt modelId="{2A913F8E-092E-48DD-8D6E-144A87803A45}" type="pres">
      <dgm:prSet presAssocID="{E801C3D8-50F6-41A7-8092-C2AB94F9FF34}" presName="level" presStyleLbl="node1" presStyleIdx="0" presStyleCnt="3">
        <dgm:presLayoutVars>
          <dgm:chMax val="1"/>
          <dgm:bulletEnabled val="1"/>
        </dgm:presLayoutVars>
      </dgm:prSet>
      <dgm:spPr/>
      <dgm:t>
        <a:bodyPr/>
        <a:lstStyle/>
        <a:p>
          <a:endParaRPr lang="en-GB"/>
        </a:p>
      </dgm:t>
    </dgm:pt>
    <dgm:pt modelId="{ACDE1073-5CF9-413F-B452-0099799DCC89}" type="pres">
      <dgm:prSet presAssocID="{E801C3D8-50F6-41A7-8092-C2AB94F9FF34}" presName="levelTx" presStyleLbl="revTx" presStyleIdx="0" presStyleCnt="0">
        <dgm:presLayoutVars>
          <dgm:chMax val="1"/>
          <dgm:bulletEnabled val="1"/>
        </dgm:presLayoutVars>
      </dgm:prSet>
      <dgm:spPr/>
      <dgm:t>
        <a:bodyPr/>
        <a:lstStyle/>
        <a:p>
          <a:endParaRPr lang="en-GB"/>
        </a:p>
      </dgm:t>
    </dgm:pt>
    <dgm:pt modelId="{2D6BF3C7-B970-4FBA-9C46-8D1B078416F9}" type="pres">
      <dgm:prSet presAssocID="{833A1997-A738-48B5-BC31-4D3628B68C9C}" presName="Name8" presStyleCnt="0"/>
      <dgm:spPr/>
    </dgm:pt>
    <dgm:pt modelId="{143BDB85-923C-44EE-8524-5F31F6928A9D}" type="pres">
      <dgm:prSet presAssocID="{833A1997-A738-48B5-BC31-4D3628B68C9C}" presName="level" presStyleLbl="node1" presStyleIdx="1" presStyleCnt="3">
        <dgm:presLayoutVars>
          <dgm:chMax val="1"/>
          <dgm:bulletEnabled val="1"/>
        </dgm:presLayoutVars>
      </dgm:prSet>
      <dgm:spPr/>
      <dgm:t>
        <a:bodyPr/>
        <a:lstStyle/>
        <a:p>
          <a:endParaRPr lang="fr-BE"/>
        </a:p>
      </dgm:t>
    </dgm:pt>
    <dgm:pt modelId="{48D48918-42E6-4E05-9717-70E968FDAA53}" type="pres">
      <dgm:prSet presAssocID="{833A1997-A738-48B5-BC31-4D3628B68C9C}" presName="levelTx" presStyleLbl="revTx" presStyleIdx="0" presStyleCnt="0">
        <dgm:presLayoutVars>
          <dgm:chMax val="1"/>
          <dgm:bulletEnabled val="1"/>
        </dgm:presLayoutVars>
      </dgm:prSet>
      <dgm:spPr/>
      <dgm:t>
        <a:bodyPr/>
        <a:lstStyle/>
        <a:p>
          <a:endParaRPr lang="fr-BE"/>
        </a:p>
      </dgm:t>
    </dgm:pt>
    <dgm:pt modelId="{8E210F26-DB55-4746-86C0-57FE9F88D8E4}" type="pres">
      <dgm:prSet presAssocID="{3D7C3282-D4A9-4EA7-8429-07C46D143A04}" presName="Name8" presStyleCnt="0"/>
      <dgm:spPr/>
    </dgm:pt>
    <dgm:pt modelId="{0CC0FE1C-2AA9-4B3A-B0FA-65F3F488EDF8}" type="pres">
      <dgm:prSet presAssocID="{3D7C3282-D4A9-4EA7-8429-07C46D143A04}" presName="level" presStyleLbl="node1" presStyleIdx="2" presStyleCnt="3">
        <dgm:presLayoutVars>
          <dgm:chMax val="1"/>
          <dgm:bulletEnabled val="1"/>
        </dgm:presLayoutVars>
      </dgm:prSet>
      <dgm:spPr/>
      <dgm:t>
        <a:bodyPr/>
        <a:lstStyle/>
        <a:p>
          <a:endParaRPr lang="fr-BE"/>
        </a:p>
      </dgm:t>
    </dgm:pt>
    <dgm:pt modelId="{DC0D66B4-8BF2-4642-BD10-983DD2C80A03}" type="pres">
      <dgm:prSet presAssocID="{3D7C3282-D4A9-4EA7-8429-07C46D143A04}" presName="levelTx" presStyleLbl="revTx" presStyleIdx="0" presStyleCnt="0">
        <dgm:presLayoutVars>
          <dgm:chMax val="1"/>
          <dgm:bulletEnabled val="1"/>
        </dgm:presLayoutVars>
      </dgm:prSet>
      <dgm:spPr/>
      <dgm:t>
        <a:bodyPr/>
        <a:lstStyle/>
        <a:p>
          <a:endParaRPr lang="fr-BE"/>
        </a:p>
      </dgm:t>
    </dgm:pt>
  </dgm:ptLst>
  <dgm:cxnLst>
    <dgm:cxn modelId="{A908220D-5D4B-41E5-A406-5BE4151EDA26}" srcId="{6E973728-B32D-4036-989E-C7C4C1D07F6F}" destId="{3D7C3282-D4A9-4EA7-8429-07C46D143A04}" srcOrd="2" destOrd="0" parTransId="{12193C79-CFF5-4864-BF01-2C7DEB099AD9}" sibTransId="{7FB946FE-249A-492F-97BB-D5FC38B5228B}"/>
    <dgm:cxn modelId="{12358979-ACFB-49D8-95DC-4FB66D24E75F}" srcId="{6E973728-B32D-4036-989E-C7C4C1D07F6F}" destId="{833A1997-A738-48B5-BC31-4D3628B68C9C}" srcOrd="1" destOrd="0" parTransId="{1CAE2D25-30DB-45EA-BE08-4E98F4686C8C}" sibTransId="{2197B8BD-03B6-449E-BF9F-AEE09CB6DB7F}"/>
    <dgm:cxn modelId="{A627410F-7B60-4829-BF9D-6E10DD2474E1}" type="presOf" srcId="{833A1997-A738-48B5-BC31-4D3628B68C9C}" destId="{143BDB85-923C-44EE-8524-5F31F6928A9D}" srcOrd="0" destOrd="0" presId="urn:microsoft.com/office/officeart/2005/8/layout/pyramid1"/>
    <dgm:cxn modelId="{D3AEA72D-73DF-4851-9CE2-292822F483BD}" type="presOf" srcId="{E801C3D8-50F6-41A7-8092-C2AB94F9FF34}" destId="{2A913F8E-092E-48DD-8D6E-144A87803A45}" srcOrd="0" destOrd="0" presId="urn:microsoft.com/office/officeart/2005/8/layout/pyramid1"/>
    <dgm:cxn modelId="{CD37F068-74CD-434D-B847-AD73F65BD0FE}" type="presOf" srcId="{6E973728-B32D-4036-989E-C7C4C1D07F6F}" destId="{F4EC0D0A-B9BA-41FE-9C69-FC510B6C8145}" srcOrd="0" destOrd="0" presId="urn:microsoft.com/office/officeart/2005/8/layout/pyramid1"/>
    <dgm:cxn modelId="{386EFD89-5121-4397-A255-B2BF15FBAE92}" type="presOf" srcId="{E801C3D8-50F6-41A7-8092-C2AB94F9FF34}" destId="{ACDE1073-5CF9-413F-B452-0099799DCC89}" srcOrd="1" destOrd="0" presId="urn:microsoft.com/office/officeart/2005/8/layout/pyramid1"/>
    <dgm:cxn modelId="{6D8AE5BC-181B-40BF-BC9F-8D9657E63090}" type="presOf" srcId="{3D7C3282-D4A9-4EA7-8429-07C46D143A04}" destId="{DC0D66B4-8BF2-4642-BD10-983DD2C80A03}" srcOrd="1" destOrd="0" presId="urn:microsoft.com/office/officeart/2005/8/layout/pyramid1"/>
    <dgm:cxn modelId="{3D7EA3EC-6EB4-4FF4-9348-1F0C376FB6E8}" type="presOf" srcId="{3D7C3282-D4A9-4EA7-8429-07C46D143A04}" destId="{0CC0FE1C-2AA9-4B3A-B0FA-65F3F488EDF8}" srcOrd="0" destOrd="0" presId="urn:microsoft.com/office/officeart/2005/8/layout/pyramid1"/>
    <dgm:cxn modelId="{351BDD54-B9A0-417E-9538-1858C78E4D2E}" type="presOf" srcId="{833A1997-A738-48B5-BC31-4D3628B68C9C}" destId="{48D48918-42E6-4E05-9717-70E968FDAA53}" srcOrd="1" destOrd="0" presId="urn:microsoft.com/office/officeart/2005/8/layout/pyramid1"/>
    <dgm:cxn modelId="{16A7B876-1D98-49C3-9D74-C4E3624FFD6C}" srcId="{6E973728-B32D-4036-989E-C7C4C1D07F6F}" destId="{E801C3D8-50F6-41A7-8092-C2AB94F9FF34}" srcOrd="0" destOrd="0" parTransId="{D00D96F9-8CA5-454A-9D9F-0DDA015E602D}" sibTransId="{E4E96AF1-E9AD-4EE4-99AD-88FDFE0A0D5A}"/>
    <dgm:cxn modelId="{4A2A8BB7-A266-494E-BAD9-999267B8FD83}" type="presParOf" srcId="{F4EC0D0A-B9BA-41FE-9C69-FC510B6C8145}" destId="{01BA9CCB-190E-4A77-ACAE-914765119978}" srcOrd="0" destOrd="0" presId="urn:microsoft.com/office/officeart/2005/8/layout/pyramid1"/>
    <dgm:cxn modelId="{1B227262-977C-40DD-A536-C81678680F4D}" type="presParOf" srcId="{01BA9CCB-190E-4A77-ACAE-914765119978}" destId="{2A913F8E-092E-48DD-8D6E-144A87803A45}" srcOrd="0" destOrd="0" presId="urn:microsoft.com/office/officeart/2005/8/layout/pyramid1"/>
    <dgm:cxn modelId="{79643A38-C0D2-45E7-B339-17DDB45496C9}" type="presParOf" srcId="{01BA9CCB-190E-4A77-ACAE-914765119978}" destId="{ACDE1073-5CF9-413F-B452-0099799DCC89}" srcOrd="1" destOrd="0" presId="urn:microsoft.com/office/officeart/2005/8/layout/pyramid1"/>
    <dgm:cxn modelId="{B4A7F44B-D971-45FB-8F3E-9E75E706EC28}" type="presParOf" srcId="{F4EC0D0A-B9BA-41FE-9C69-FC510B6C8145}" destId="{2D6BF3C7-B970-4FBA-9C46-8D1B078416F9}" srcOrd="1" destOrd="0" presId="urn:microsoft.com/office/officeart/2005/8/layout/pyramid1"/>
    <dgm:cxn modelId="{A38AD7EF-5857-4ED4-828C-D4056E59AC39}" type="presParOf" srcId="{2D6BF3C7-B970-4FBA-9C46-8D1B078416F9}" destId="{143BDB85-923C-44EE-8524-5F31F6928A9D}" srcOrd="0" destOrd="0" presId="urn:microsoft.com/office/officeart/2005/8/layout/pyramid1"/>
    <dgm:cxn modelId="{D0757233-9E7D-4F86-94D7-B774398E77FE}" type="presParOf" srcId="{2D6BF3C7-B970-4FBA-9C46-8D1B078416F9}" destId="{48D48918-42E6-4E05-9717-70E968FDAA53}" srcOrd="1" destOrd="0" presId="urn:microsoft.com/office/officeart/2005/8/layout/pyramid1"/>
    <dgm:cxn modelId="{BB2323C7-4192-4C73-8B3B-F886A3BD9ED4}" type="presParOf" srcId="{F4EC0D0A-B9BA-41FE-9C69-FC510B6C8145}" destId="{8E210F26-DB55-4746-86C0-57FE9F88D8E4}" srcOrd="2" destOrd="0" presId="urn:microsoft.com/office/officeart/2005/8/layout/pyramid1"/>
    <dgm:cxn modelId="{2E7C0214-1B53-4407-B20A-51A8537BD87C}" type="presParOf" srcId="{8E210F26-DB55-4746-86C0-57FE9F88D8E4}" destId="{0CC0FE1C-2AA9-4B3A-B0FA-65F3F488EDF8}" srcOrd="0" destOrd="0" presId="urn:microsoft.com/office/officeart/2005/8/layout/pyramid1"/>
    <dgm:cxn modelId="{09C595FF-FEBB-40E3-870F-4D74FD8FC78E}" type="presParOf" srcId="{8E210F26-DB55-4746-86C0-57FE9F88D8E4}" destId="{DC0D66B4-8BF2-4642-BD10-983DD2C80A0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E60F6E-F322-406E-8005-D34C40348E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391FEE84-D5EF-49EF-B989-84BFAF7DF8AE}">
      <dgm:prSet custT="1"/>
      <dgm:spPr/>
      <dgm:t>
        <a:bodyPr/>
        <a:lstStyle/>
        <a:p>
          <a:pPr rtl="0"/>
          <a:r>
            <a:rPr lang="fr-BE" sz="2600" b="1" dirty="0" err="1" smtClean="0"/>
            <a:t>Idea</a:t>
          </a:r>
          <a:r>
            <a:rPr lang="fr-BE" sz="2600" b="1" dirty="0" smtClean="0"/>
            <a:t> (</a:t>
          </a:r>
          <a:r>
            <a:rPr lang="fr-BE" sz="2600" b="1" dirty="0" err="1" smtClean="0"/>
            <a:t>l</a:t>
          </a:r>
          <a:r>
            <a:rPr lang="fr-BE" sz="2600" b="1" dirty="0" err="1" smtClean="0">
              <a:solidFill>
                <a:srgbClr val="FF6600"/>
              </a:solidFill>
            </a:rPr>
            <a:t>y</a:t>
          </a:r>
          <a:r>
            <a:rPr lang="fr-BE" sz="2600" b="1" dirty="0" smtClean="0"/>
            <a:t>)</a:t>
          </a:r>
          <a:endParaRPr lang="en-GB" sz="2600" dirty="0"/>
        </a:p>
      </dgm:t>
    </dgm:pt>
    <dgm:pt modelId="{E2171591-11E1-4B6A-97B9-F56C8A52316E}" type="parTrans" cxnId="{07C7FB8B-A01F-44CE-A094-87DA7E312E8C}">
      <dgm:prSet/>
      <dgm:spPr/>
      <dgm:t>
        <a:bodyPr/>
        <a:lstStyle/>
        <a:p>
          <a:endParaRPr lang="en-GB" sz="1500"/>
        </a:p>
      </dgm:t>
    </dgm:pt>
    <dgm:pt modelId="{788CA509-987D-49B5-91B8-CCA2C324BCBA}" type="sibTrans" cxnId="{07C7FB8B-A01F-44CE-A094-87DA7E312E8C}">
      <dgm:prSet/>
      <dgm:spPr/>
      <dgm:t>
        <a:bodyPr/>
        <a:lstStyle/>
        <a:p>
          <a:endParaRPr lang="en-GB" sz="1500"/>
        </a:p>
      </dgm:t>
    </dgm:pt>
    <dgm:pt modelId="{E24F4887-1127-4334-BC39-3663A204354E}">
      <dgm:prSet custT="1"/>
      <dgm:spPr/>
      <dgm:t>
        <a:bodyPr/>
        <a:lstStyle/>
        <a:p>
          <a:pPr rtl="0"/>
          <a:r>
            <a:rPr lang="fr-BE" sz="2400" b="1" dirty="0" err="1" smtClean="0">
              <a:solidFill>
                <a:schemeClr val="bg1"/>
              </a:solidFill>
            </a:rPr>
            <a:t>Sustainabilit</a:t>
          </a:r>
          <a:r>
            <a:rPr lang="fr-BE" sz="2400" b="1" dirty="0" err="1" smtClean="0">
              <a:solidFill>
                <a:srgbClr val="FF6600"/>
              </a:solidFill>
            </a:rPr>
            <a:t>y</a:t>
          </a:r>
          <a:endParaRPr lang="en-GB" sz="2400" b="1" dirty="0">
            <a:solidFill>
              <a:srgbClr val="FF6600"/>
            </a:solidFill>
          </a:endParaRPr>
        </a:p>
      </dgm:t>
    </dgm:pt>
    <dgm:pt modelId="{BB1A7192-47D8-4364-87F7-B1C559357394}" type="parTrans" cxnId="{EFF19542-2C61-441A-A243-373086FBCE13}">
      <dgm:prSet/>
      <dgm:spPr/>
      <dgm:t>
        <a:bodyPr/>
        <a:lstStyle/>
        <a:p>
          <a:endParaRPr lang="en-GB" sz="1500"/>
        </a:p>
      </dgm:t>
    </dgm:pt>
    <dgm:pt modelId="{268254D8-F12C-4788-83A4-E243B7C1A045}" type="sibTrans" cxnId="{EFF19542-2C61-441A-A243-373086FBCE13}">
      <dgm:prSet/>
      <dgm:spPr/>
      <dgm:t>
        <a:bodyPr/>
        <a:lstStyle/>
        <a:p>
          <a:endParaRPr lang="en-GB" sz="1500"/>
        </a:p>
      </dgm:t>
    </dgm:pt>
    <dgm:pt modelId="{A9A1150E-E565-4376-A900-C413FCC43452}">
      <dgm:prSet custT="1"/>
      <dgm:spPr/>
      <dgm:t>
        <a:bodyPr/>
        <a:lstStyle/>
        <a:p>
          <a:pPr rtl="0"/>
          <a:r>
            <a:rPr lang="fr-BE" sz="2400" b="1" dirty="0" err="1" smtClean="0">
              <a:solidFill>
                <a:schemeClr val="bg1"/>
              </a:solidFill>
            </a:rPr>
            <a:t>Immediatel</a:t>
          </a:r>
          <a:r>
            <a:rPr lang="fr-BE" sz="2400" b="1" dirty="0" err="1" smtClean="0">
              <a:solidFill>
                <a:srgbClr val="FF6600"/>
              </a:solidFill>
            </a:rPr>
            <a:t>y</a:t>
          </a:r>
          <a:endParaRPr lang="en-GB" sz="2400" b="1" dirty="0">
            <a:solidFill>
              <a:srgbClr val="FF9900"/>
            </a:solidFill>
          </a:endParaRPr>
        </a:p>
      </dgm:t>
    </dgm:pt>
    <dgm:pt modelId="{CE14ABCC-5CA7-4ADB-A548-E673752D2A4A}" type="parTrans" cxnId="{91C58114-89F7-4D7A-B825-DD577FEE7831}">
      <dgm:prSet/>
      <dgm:spPr/>
      <dgm:t>
        <a:bodyPr/>
        <a:lstStyle/>
        <a:p>
          <a:endParaRPr lang="en-GB" sz="1500"/>
        </a:p>
      </dgm:t>
    </dgm:pt>
    <dgm:pt modelId="{373850EE-DF6E-4149-86E0-D3F3A4F20907}" type="sibTrans" cxnId="{91C58114-89F7-4D7A-B825-DD577FEE7831}">
      <dgm:prSet/>
      <dgm:spPr/>
      <dgm:t>
        <a:bodyPr/>
        <a:lstStyle/>
        <a:p>
          <a:endParaRPr lang="en-GB" sz="1500"/>
        </a:p>
      </dgm:t>
    </dgm:pt>
    <dgm:pt modelId="{3812E063-E7C6-494F-B93E-6204FF2B69EF}">
      <dgm:prSet custT="1"/>
      <dgm:spPr/>
      <dgm:t>
        <a:bodyPr/>
        <a:lstStyle/>
        <a:p>
          <a:pPr rtl="0"/>
          <a:r>
            <a:rPr lang="fr-BE" sz="2600" b="1" dirty="0" err="1" smtClean="0">
              <a:solidFill>
                <a:schemeClr val="bg1"/>
              </a:solidFill>
            </a:rPr>
            <a:t>Novelt</a:t>
          </a:r>
          <a:r>
            <a:rPr lang="fr-BE" sz="2600" b="1" dirty="0" err="1" smtClean="0">
              <a:solidFill>
                <a:srgbClr val="FF6600"/>
              </a:solidFill>
            </a:rPr>
            <a:t>y</a:t>
          </a:r>
          <a:endParaRPr lang="en-GB" sz="2600" b="1" dirty="0">
            <a:solidFill>
              <a:srgbClr val="FF6600"/>
            </a:solidFill>
          </a:endParaRPr>
        </a:p>
      </dgm:t>
    </dgm:pt>
    <dgm:pt modelId="{648692F8-45B0-420D-9E05-8DA13629917E}" type="parTrans" cxnId="{4BBC6950-25D0-4C5B-9F4E-069FA43E289A}">
      <dgm:prSet/>
      <dgm:spPr/>
      <dgm:t>
        <a:bodyPr/>
        <a:lstStyle/>
        <a:p>
          <a:endParaRPr lang="en-GB"/>
        </a:p>
      </dgm:t>
    </dgm:pt>
    <dgm:pt modelId="{04DED807-E83A-4FA9-8587-D0EAC783AFA4}" type="sibTrans" cxnId="{4BBC6950-25D0-4C5B-9F4E-069FA43E289A}">
      <dgm:prSet/>
      <dgm:spPr/>
      <dgm:t>
        <a:bodyPr/>
        <a:lstStyle/>
        <a:p>
          <a:endParaRPr lang="en-GB"/>
        </a:p>
      </dgm:t>
    </dgm:pt>
    <dgm:pt modelId="{1305DEA7-2129-493A-93BC-0161C5D50524}">
      <dgm:prSet/>
      <dgm:spPr/>
      <dgm:t>
        <a:bodyPr/>
        <a:lstStyle/>
        <a:p>
          <a:r>
            <a:rPr lang="fr-BE" b="1" dirty="0" err="1" smtClean="0">
              <a:solidFill>
                <a:schemeClr val="bg1"/>
              </a:solidFill>
            </a:rPr>
            <a:t>Commonl</a:t>
          </a:r>
          <a:r>
            <a:rPr lang="fr-BE" b="1" dirty="0" err="1" smtClean="0">
              <a:solidFill>
                <a:srgbClr val="FF9900"/>
              </a:solidFill>
            </a:rPr>
            <a:t>y</a:t>
          </a:r>
          <a:endParaRPr lang="en-GB" dirty="0"/>
        </a:p>
      </dgm:t>
    </dgm:pt>
    <dgm:pt modelId="{473AFDFF-1B61-41F0-A9C8-02674199484E}" type="parTrans" cxnId="{A105C54D-1B75-4A9C-BD38-BFBA66E0E85E}">
      <dgm:prSet/>
      <dgm:spPr/>
      <dgm:t>
        <a:bodyPr/>
        <a:lstStyle/>
        <a:p>
          <a:endParaRPr lang="en-GB"/>
        </a:p>
      </dgm:t>
    </dgm:pt>
    <dgm:pt modelId="{B3C2EF89-E13B-443F-B6B6-3E175DCA4DA6}" type="sibTrans" cxnId="{A105C54D-1B75-4A9C-BD38-BFBA66E0E85E}">
      <dgm:prSet/>
      <dgm:spPr/>
      <dgm:t>
        <a:bodyPr/>
        <a:lstStyle/>
        <a:p>
          <a:endParaRPr lang="en-GB"/>
        </a:p>
      </dgm:t>
    </dgm:pt>
    <dgm:pt modelId="{F798287A-5413-4F75-A922-1737F786EF1D}" type="pres">
      <dgm:prSet presAssocID="{F8E60F6E-F322-406E-8005-D34C40348EDD}" presName="hierChild1" presStyleCnt="0">
        <dgm:presLayoutVars>
          <dgm:orgChart val="1"/>
          <dgm:chPref val="1"/>
          <dgm:dir/>
          <dgm:animOne val="branch"/>
          <dgm:animLvl val="lvl"/>
          <dgm:resizeHandles/>
        </dgm:presLayoutVars>
      </dgm:prSet>
      <dgm:spPr/>
      <dgm:t>
        <a:bodyPr/>
        <a:lstStyle/>
        <a:p>
          <a:endParaRPr lang="en-GB"/>
        </a:p>
      </dgm:t>
    </dgm:pt>
    <dgm:pt modelId="{BDBB26F0-C010-4945-9EAE-890741DCE93A}" type="pres">
      <dgm:prSet presAssocID="{391FEE84-D5EF-49EF-B989-84BFAF7DF8AE}" presName="hierRoot1" presStyleCnt="0">
        <dgm:presLayoutVars>
          <dgm:hierBranch val="init"/>
        </dgm:presLayoutVars>
      </dgm:prSet>
      <dgm:spPr/>
    </dgm:pt>
    <dgm:pt modelId="{0BAD9226-5A71-424A-BCD0-063031F5B818}" type="pres">
      <dgm:prSet presAssocID="{391FEE84-D5EF-49EF-B989-84BFAF7DF8AE}" presName="rootComposite1" presStyleCnt="0"/>
      <dgm:spPr/>
    </dgm:pt>
    <dgm:pt modelId="{0803BF03-DC47-476F-BC8D-2830ABF3459C}" type="pres">
      <dgm:prSet presAssocID="{391FEE84-D5EF-49EF-B989-84BFAF7DF8AE}" presName="rootText1" presStyleLbl="node0" presStyleIdx="0" presStyleCnt="1">
        <dgm:presLayoutVars>
          <dgm:chPref val="3"/>
        </dgm:presLayoutVars>
      </dgm:prSet>
      <dgm:spPr/>
      <dgm:t>
        <a:bodyPr/>
        <a:lstStyle/>
        <a:p>
          <a:endParaRPr lang="en-GB"/>
        </a:p>
      </dgm:t>
    </dgm:pt>
    <dgm:pt modelId="{6B8A0169-4075-4F30-BF94-730BC951F98D}" type="pres">
      <dgm:prSet presAssocID="{391FEE84-D5EF-49EF-B989-84BFAF7DF8AE}" presName="rootConnector1" presStyleLbl="node1" presStyleIdx="0" presStyleCnt="0"/>
      <dgm:spPr/>
      <dgm:t>
        <a:bodyPr/>
        <a:lstStyle/>
        <a:p>
          <a:endParaRPr lang="en-GB"/>
        </a:p>
      </dgm:t>
    </dgm:pt>
    <dgm:pt modelId="{C408C1CA-32E3-4242-94DC-EFD6BA14CFA5}" type="pres">
      <dgm:prSet presAssocID="{391FEE84-D5EF-49EF-B989-84BFAF7DF8AE}" presName="hierChild2" presStyleCnt="0"/>
      <dgm:spPr/>
    </dgm:pt>
    <dgm:pt modelId="{02F5AC18-4192-4A20-807F-827676E460F0}" type="pres">
      <dgm:prSet presAssocID="{473AFDFF-1B61-41F0-A9C8-02674199484E}" presName="Name37" presStyleLbl="parChTrans1D2" presStyleIdx="0" presStyleCnt="4"/>
      <dgm:spPr/>
      <dgm:t>
        <a:bodyPr/>
        <a:lstStyle/>
        <a:p>
          <a:endParaRPr lang="en-GB"/>
        </a:p>
      </dgm:t>
    </dgm:pt>
    <dgm:pt modelId="{47FE7E2D-DFB0-4CE1-9808-B64722F8E18F}" type="pres">
      <dgm:prSet presAssocID="{1305DEA7-2129-493A-93BC-0161C5D50524}" presName="hierRoot2" presStyleCnt="0">
        <dgm:presLayoutVars>
          <dgm:hierBranch val="init"/>
        </dgm:presLayoutVars>
      </dgm:prSet>
      <dgm:spPr/>
    </dgm:pt>
    <dgm:pt modelId="{1E7CC327-6463-47E3-A673-44A7607E458E}" type="pres">
      <dgm:prSet presAssocID="{1305DEA7-2129-493A-93BC-0161C5D50524}" presName="rootComposite" presStyleCnt="0"/>
      <dgm:spPr/>
    </dgm:pt>
    <dgm:pt modelId="{5BCCC18F-CCE6-4A0A-B2B9-4EEC39FF65E8}" type="pres">
      <dgm:prSet presAssocID="{1305DEA7-2129-493A-93BC-0161C5D50524}" presName="rootText" presStyleLbl="node2" presStyleIdx="0" presStyleCnt="4">
        <dgm:presLayoutVars>
          <dgm:chPref val="3"/>
        </dgm:presLayoutVars>
      </dgm:prSet>
      <dgm:spPr/>
      <dgm:t>
        <a:bodyPr/>
        <a:lstStyle/>
        <a:p>
          <a:endParaRPr lang="en-GB"/>
        </a:p>
      </dgm:t>
    </dgm:pt>
    <dgm:pt modelId="{B1E3FA0D-DDBA-4161-9723-217CB506A5A7}" type="pres">
      <dgm:prSet presAssocID="{1305DEA7-2129-493A-93BC-0161C5D50524}" presName="rootConnector" presStyleLbl="node2" presStyleIdx="0" presStyleCnt="4"/>
      <dgm:spPr/>
      <dgm:t>
        <a:bodyPr/>
        <a:lstStyle/>
        <a:p>
          <a:endParaRPr lang="en-GB"/>
        </a:p>
      </dgm:t>
    </dgm:pt>
    <dgm:pt modelId="{6B558B5A-DB07-4DD2-BE34-63D74696D15E}" type="pres">
      <dgm:prSet presAssocID="{1305DEA7-2129-493A-93BC-0161C5D50524}" presName="hierChild4" presStyleCnt="0"/>
      <dgm:spPr/>
    </dgm:pt>
    <dgm:pt modelId="{3FDE3B88-1B52-4DBA-BF36-CF4B23D13863}" type="pres">
      <dgm:prSet presAssocID="{1305DEA7-2129-493A-93BC-0161C5D50524}" presName="hierChild5" presStyleCnt="0"/>
      <dgm:spPr/>
    </dgm:pt>
    <dgm:pt modelId="{D62236E8-8FD1-48E6-8C47-A7DC02C2C19E}" type="pres">
      <dgm:prSet presAssocID="{648692F8-45B0-420D-9E05-8DA13629917E}" presName="Name37" presStyleLbl="parChTrans1D2" presStyleIdx="1" presStyleCnt="4"/>
      <dgm:spPr/>
      <dgm:t>
        <a:bodyPr/>
        <a:lstStyle/>
        <a:p>
          <a:endParaRPr lang="en-GB"/>
        </a:p>
      </dgm:t>
    </dgm:pt>
    <dgm:pt modelId="{387A2DA7-ABB7-4A9F-96E9-263E03E583EF}" type="pres">
      <dgm:prSet presAssocID="{3812E063-E7C6-494F-B93E-6204FF2B69EF}" presName="hierRoot2" presStyleCnt="0">
        <dgm:presLayoutVars>
          <dgm:hierBranch val="init"/>
        </dgm:presLayoutVars>
      </dgm:prSet>
      <dgm:spPr/>
    </dgm:pt>
    <dgm:pt modelId="{51D02B97-DDF7-4681-8C74-0B753E3A30EC}" type="pres">
      <dgm:prSet presAssocID="{3812E063-E7C6-494F-B93E-6204FF2B69EF}" presName="rootComposite" presStyleCnt="0"/>
      <dgm:spPr/>
    </dgm:pt>
    <dgm:pt modelId="{BB9795CC-AB0C-4967-AB19-195F4ABF5753}" type="pres">
      <dgm:prSet presAssocID="{3812E063-E7C6-494F-B93E-6204FF2B69EF}" presName="rootText" presStyleLbl="node2" presStyleIdx="1" presStyleCnt="4">
        <dgm:presLayoutVars>
          <dgm:chPref val="3"/>
        </dgm:presLayoutVars>
      </dgm:prSet>
      <dgm:spPr/>
      <dgm:t>
        <a:bodyPr/>
        <a:lstStyle/>
        <a:p>
          <a:endParaRPr lang="en-GB"/>
        </a:p>
      </dgm:t>
    </dgm:pt>
    <dgm:pt modelId="{A4ADD402-ACBB-4EA1-BBE2-3319A305B864}" type="pres">
      <dgm:prSet presAssocID="{3812E063-E7C6-494F-B93E-6204FF2B69EF}" presName="rootConnector" presStyleLbl="node2" presStyleIdx="1" presStyleCnt="4"/>
      <dgm:spPr/>
      <dgm:t>
        <a:bodyPr/>
        <a:lstStyle/>
        <a:p>
          <a:endParaRPr lang="en-GB"/>
        </a:p>
      </dgm:t>
    </dgm:pt>
    <dgm:pt modelId="{7B56BECE-B827-40C7-A773-39D3460EAFBB}" type="pres">
      <dgm:prSet presAssocID="{3812E063-E7C6-494F-B93E-6204FF2B69EF}" presName="hierChild4" presStyleCnt="0"/>
      <dgm:spPr/>
    </dgm:pt>
    <dgm:pt modelId="{DD621FB4-3C01-4C15-9CE9-8AB94246D0A7}" type="pres">
      <dgm:prSet presAssocID="{3812E063-E7C6-494F-B93E-6204FF2B69EF}" presName="hierChild5" presStyleCnt="0"/>
      <dgm:spPr/>
    </dgm:pt>
    <dgm:pt modelId="{85A8BDDA-92DA-4257-8BF6-6867A1EB7914}" type="pres">
      <dgm:prSet presAssocID="{BB1A7192-47D8-4364-87F7-B1C559357394}" presName="Name37" presStyleLbl="parChTrans1D2" presStyleIdx="2" presStyleCnt="4"/>
      <dgm:spPr/>
      <dgm:t>
        <a:bodyPr/>
        <a:lstStyle/>
        <a:p>
          <a:endParaRPr lang="en-GB"/>
        </a:p>
      </dgm:t>
    </dgm:pt>
    <dgm:pt modelId="{7B4A2615-CD6F-4233-A767-DDCE1219E963}" type="pres">
      <dgm:prSet presAssocID="{E24F4887-1127-4334-BC39-3663A204354E}" presName="hierRoot2" presStyleCnt="0">
        <dgm:presLayoutVars>
          <dgm:hierBranch val="init"/>
        </dgm:presLayoutVars>
      </dgm:prSet>
      <dgm:spPr/>
    </dgm:pt>
    <dgm:pt modelId="{BF0C3EB0-9DE7-49A6-8FA2-3F1047F6B913}" type="pres">
      <dgm:prSet presAssocID="{E24F4887-1127-4334-BC39-3663A204354E}" presName="rootComposite" presStyleCnt="0"/>
      <dgm:spPr/>
    </dgm:pt>
    <dgm:pt modelId="{81C14D86-9A65-4BDB-9A23-44CE51129697}" type="pres">
      <dgm:prSet presAssocID="{E24F4887-1127-4334-BC39-3663A204354E}" presName="rootText" presStyleLbl="node2" presStyleIdx="2" presStyleCnt="4" custScaleX="133489">
        <dgm:presLayoutVars>
          <dgm:chPref val="3"/>
        </dgm:presLayoutVars>
      </dgm:prSet>
      <dgm:spPr/>
      <dgm:t>
        <a:bodyPr/>
        <a:lstStyle/>
        <a:p>
          <a:endParaRPr lang="en-GB"/>
        </a:p>
      </dgm:t>
    </dgm:pt>
    <dgm:pt modelId="{3B5FBA45-8611-4126-B013-CE3384375E98}" type="pres">
      <dgm:prSet presAssocID="{E24F4887-1127-4334-BC39-3663A204354E}" presName="rootConnector" presStyleLbl="node2" presStyleIdx="2" presStyleCnt="4"/>
      <dgm:spPr/>
      <dgm:t>
        <a:bodyPr/>
        <a:lstStyle/>
        <a:p>
          <a:endParaRPr lang="en-GB"/>
        </a:p>
      </dgm:t>
    </dgm:pt>
    <dgm:pt modelId="{FBD42A81-96C0-4391-A8BA-D80BCAAD0137}" type="pres">
      <dgm:prSet presAssocID="{E24F4887-1127-4334-BC39-3663A204354E}" presName="hierChild4" presStyleCnt="0"/>
      <dgm:spPr/>
    </dgm:pt>
    <dgm:pt modelId="{63BFEC2B-3248-4635-8C07-B68459F493B8}" type="pres">
      <dgm:prSet presAssocID="{E24F4887-1127-4334-BC39-3663A204354E}" presName="hierChild5" presStyleCnt="0"/>
      <dgm:spPr/>
    </dgm:pt>
    <dgm:pt modelId="{3D1ADA9C-7732-4FD2-816D-7482850D5E32}" type="pres">
      <dgm:prSet presAssocID="{CE14ABCC-5CA7-4ADB-A548-E673752D2A4A}" presName="Name37" presStyleLbl="parChTrans1D2" presStyleIdx="3" presStyleCnt="4"/>
      <dgm:spPr/>
      <dgm:t>
        <a:bodyPr/>
        <a:lstStyle/>
        <a:p>
          <a:endParaRPr lang="en-GB"/>
        </a:p>
      </dgm:t>
    </dgm:pt>
    <dgm:pt modelId="{0DF8737F-0967-4A15-9C53-CBD3696D7BC3}" type="pres">
      <dgm:prSet presAssocID="{A9A1150E-E565-4376-A900-C413FCC43452}" presName="hierRoot2" presStyleCnt="0">
        <dgm:presLayoutVars>
          <dgm:hierBranch val="init"/>
        </dgm:presLayoutVars>
      </dgm:prSet>
      <dgm:spPr/>
    </dgm:pt>
    <dgm:pt modelId="{0CDD5742-6CD4-45FF-A6AB-6FDF10126FB6}" type="pres">
      <dgm:prSet presAssocID="{A9A1150E-E565-4376-A900-C413FCC43452}" presName="rootComposite" presStyleCnt="0"/>
      <dgm:spPr/>
    </dgm:pt>
    <dgm:pt modelId="{4760F8C8-4FE7-4E13-B536-6D2B4D386C79}" type="pres">
      <dgm:prSet presAssocID="{A9A1150E-E565-4376-A900-C413FCC43452}" presName="rootText" presStyleLbl="node2" presStyleIdx="3" presStyleCnt="4" custScaleX="132231">
        <dgm:presLayoutVars>
          <dgm:chPref val="3"/>
        </dgm:presLayoutVars>
      </dgm:prSet>
      <dgm:spPr/>
      <dgm:t>
        <a:bodyPr/>
        <a:lstStyle/>
        <a:p>
          <a:endParaRPr lang="en-GB"/>
        </a:p>
      </dgm:t>
    </dgm:pt>
    <dgm:pt modelId="{775E0F29-4FD1-46AD-A51D-9F0EBBB9B642}" type="pres">
      <dgm:prSet presAssocID="{A9A1150E-E565-4376-A900-C413FCC43452}" presName="rootConnector" presStyleLbl="node2" presStyleIdx="3" presStyleCnt="4"/>
      <dgm:spPr/>
      <dgm:t>
        <a:bodyPr/>
        <a:lstStyle/>
        <a:p>
          <a:endParaRPr lang="en-GB"/>
        </a:p>
      </dgm:t>
    </dgm:pt>
    <dgm:pt modelId="{24B186B2-5BC8-4911-81D7-057089F29CD9}" type="pres">
      <dgm:prSet presAssocID="{A9A1150E-E565-4376-A900-C413FCC43452}" presName="hierChild4" presStyleCnt="0"/>
      <dgm:spPr/>
    </dgm:pt>
    <dgm:pt modelId="{A2B593EA-9396-4CEB-A541-EB0E56DE972A}" type="pres">
      <dgm:prSet presAssocID="{A9A1150E-E565-4376-A900-C413FCC43452}" presName="hierChild5" presStyleCnt="0"/>
      <dgm:spPr/>
    </dgm:pt>
    <dgm:pt modelId="{431EC4D1-6056-449D-A025-3C7414298904}" type="pres">
      <dgm:prSet presAssocID="{391FEE84-D5EF-49EF-B989-84BFAF7DF8AE}" presName="hierChild3" presStyleCnt="0"/>
      <dgm:spPr/>
    </dgm:pt>
  </dgm:ptLst>
  <dgm:cxnLst>
    <dgm:cxn modelId="{89E453A2-8107-4C73-BED5-371092AC147E}" type="presOf" srcId="{E24F4887-1127-4334-BC39-3663A204354E}" destId="{3B5FBA45-8611-4126-B013-CE3384375E98}" srcOrd="1" destOrd="0" presId="urn:microsoft.com/office/officeart/2005/8/layout/orgChart1"/>
    <dgm:cxn modelId="{07C7FB8B-A01F-44CE-A094-87DA7E312E8C}" srcId="{F8E60F6E-F322-406E-8005-D34C40348EDD}" destId="{391FEE84-D5EF-49EF-B989-84BFAF7DF8AE}" srcOrd="0" destOrd="0" parTransId="{E2171591-11E1-4B6A-97B9-F56C8A52316E}" sibTransId="{788CA509-987D-49B5-91B8-CCA2C324BCBA}"/>
    <dgm:cxn modelId="{A105C54D-1B75-4A9C-BD38-BFBA66E0E85E}" srcId="{391FEE84-D5EF-49EF-B989-84BFAF7DF8AE}" destId="{1305DEA7-2129-493A-93BC-0161C5D50524}" srcOrd="0" destOrd="0" parTransId="{473AFDFF-1B61-41F0-A9C8-02674199484E}" sibTransId="{B3C2EF89-E13B-443F-B6B6-3E175DCA4DA6}"/>
    <dgm:cxn modelId="{CF83B730-9BBF-48BA-8AAF-C8C30E639904}" type="presOf" srcId="{CE14ABCC-5CA7-4ADB-A548-E673752D2A4A}" destId="{3D1ADA9C-7732-4FD2-816D-7482850D5E32}" srcOrd="0" destOrd="0" presId="urn:microsoft.com/office/officeart/2005/8/layout/orgChart1"/>
    <dgm:cxn modelId="{91C58114-89F7-4D7A-B825-DD577FEE7831}" srcId="{391FEE84-D5EF-49EF-B989-84BFAF7DF8AE}" destId="{A9A1150E-E565-4376-A900-C413FCC43452}" srcOrd="3" destOrd="0" parTransId="{CE14ABCC-5CA7-4ADB-A548-E673752D2A4A}" sibTransId="{373850EE-DF6E-4149-86E0-D3F3A4F20907}"/>
    <dgm:cxn modelId="{9F79F6E8-743A-43E1-95C9-955C80A1B864}" type="presOf" srcId="{648692F8-45B0-420D-9E05-8DA13629917E}" destId="{D62236E8-8FD1-48E6-8C47-A7DC02C2C19E}" srcOrd="0" destOrd="0" presId="urn:microsoft.com/office/officeart/2005/8/layout/orgChart1"/>
    <dgm:cxn modelId="{017CE18B-2EC9-475D-9C37-5CBF2D74ACE9}" type="presOf" srcId="{BB1A7192-47D8-4364-87F7-B1C559357394}" destId="{85A8BDDA-92DA-4257-8BF6-6867A1EB7914}" srcOrd="0" destOrd="0" presId="urn:microsoft.com/office/officeart/2005/8/layout/orgChart1"/>
    <dgm:cxn modelId="{D5C0C305-70B9-48CB-B220-99F175E71568}" type="presOf" srcId="{391FEE84-D5EF-49EF-B989-84BFAF7DF8AE}" destId="{6B8A0169-4075-4F30-BF94-730BC951F98D}" srcOrd="1" destOrd="0" presId="urn:microsoft.com/office/officeart/2005/8/layout/orgChart1"/>
    <dgm:cxn modelId="{B7467164-4011-4B64-8482-B2C7932EC665}" type="presOf" srcId="{1305DEA7-2129-493A-93BC-0161C5D50524}" destId="{5BCCC18F-CCE6-4A0A-B2B9-4EEC39FF65E8}" srcOrd="0" destOrd="0" presId="urn:microsoft.com/office/officeart/2005/8/layout/orgChart1"/>
    <dgm:cxn modelId="{A33F15CE-B632-4962-8359-D174E2AD5DDA}" type="presOf" srcId="{E24F4887-1127-4334-BC39-3663A204354E}" destId="{81C14D86-9A65-4BDB-9A23-44CE51129697}" srcOrd="0" destOrd="0" presId="urn:microsoft.com/office/officeart/2005/8/layout/orgChart1"/>
    <dgm:cxn modelId="{66F7DF78-E75B-4CB1-9DC0-3AE6440CA854}" type="presOf" srcId="{473AFDFF-1B61-41F0-A9C8-02674199484E}" destId="{02F5AC18-4192-4A20-807F-827676E460F0}" srcOrd="0" destOrd="0" presId="urn:microsoft.com/office/officeart/2005/8/layout/orgChart1"/>
    <dgm:cxn modelId="{9396120E-0BE4-4640-AFC4-DFA2F2F3A436}" type="presOf" srcId="{3812E063-E7C6-494F-B93E-6204FF2B69EF}" destId="{BB9795CC-AB0C-4967-AB19-195F4ABF5753}" srcOrd="0" destOrd="0" presId="urn:microsoft.com/office/officeart/2005/8/layout/orgChart1"/>
    <dgm:cxn modelId="{96AFE3DD-B92E-481E-87D6-E5C562B3898D}" type="presOf" srcId="{A9A1150E-E565-4376-A900-C413FCC43452}" destId="{4760F8C8-4FE7-4E13-B536-6D2B4D386C79}" srcOrd="0" destOrd="0" presId="urn:microsoft.com/office/officeart/2005/8/layout/orgChart1"/>
    <dgm:cxn modelId="{50430D6A-145D-4FC2-8BD3-F10967A1BF6C}" type="presOf" srcId="{1305DEA7-2129-493A-93BC-0161C5D50524}" destId="{B1E3FA0D-DDBA-4161-9723-217CB506A5A7}" srcOrd="1" destOrd="0" presId="urn:microsoft.com/office/officeart/2005/8/layout/orgChart1"/>
    <dgm:cxn modelId="{5995422B-433F-4BB5-8C5B-BDE32FDFC442}" type="presOf" srcId="{A9A1150E-E565-4376-A900-C413FCC43452}" destId="{775E0F29-4FD1-46AD-A51D-9F0EBBB9B642}" srcOrd="1" destOrd="0" presId="urn:microsoft.com/office/officeart/2005/8/layout/orgChart1"/>
    <dgm:cxn modelId="{051BFE6C-F80B-4D76-B602-95A9B2E80587}" type="presOf" srcId="{391FEE84-D5EF-49EF-B989-84BFAF7DF8AE}" destId="{0803BF03-DC47-476F-BC8D-2830ABF3459C}" srcOrd="0" destOrd="0" presId="urn:microsoft.com/office/officeart/2005/8/layout/orgChart1"/>
    <dgm:cxn modelId="{EFF19542-2C61-441A-A243-373086FBCE13}" srcId="{391FEE84-D5EF-49EF-B989-84BFAF7DF8AE}" destId="{E24F4887-1127-4334-BC39-3663A204354E}" srcOrd="2" destOrd="0" parTransId="{BB1A7192-47D8-4364-87F7-B1C559357394}" sibTransId="{268254D8-F12C-4788-83A4-E243B7C1A045}"/>
    <dgm:cxn modelId="{6607C4AF-1551-4597-B245-FB5E612E1E55}" type="presOf" srcId="{F8E60F6E-F322-406E-8005-D34C40348EDD}" destId="{F798287A-5413-4F75-A922-1737F786EF1D}" srcOrd="0" destOrd="0" presId="urn:microsoft.com/office/officeart/2005/8/layout/orgChart1"/>
    <dgm:cxn modelId="{8F09F017-D310-47E0-968A-3AC8629AE69B}" type="presOf" srcId="{3812E063-E7C6-494F-B93E-6204FF2B69EF}" destId="{A4ADD402-ACBB-4EA1-BBE2-3319A305B864}" srcOrd="1" destOrd="0" presId="urn:microsoft.com/office/officeart/2005/8/layout/orgChart1"/>
    <dgm:cxn modelId="{4BBC6950-25D0-4C5B-9F4E-069FA43E289A}" srcId="{391FEE84-D5EF-49EF-B989-84BFAF7DF8AE}" destId="{3812E063-E7C6-494F-B93E-6204FF2B69EF}" srcOrd="1" destOrd="0" parTransId="{648692F8-45B0-420D-9E05-8DA13629917E}" sibTransId="{04DED807-E83A-4FA9-8587-D0EAC783AFA4}"/>
    <dgm:cxn modelId="{4E8EC0E5-F4D9-4D97-A709-A3B9DF93E43E}" type="presParOf" srcId="{F798287A-5413-4F75-A922-1737F786EF1D}" destId="{BDBB26F0-C010-4945-9EAE-890741DCE93A}" srcOrd="0" destOrd="0" presId="urn:microsoft.com/office/officeart/2005/8/layout/orgChart1"/>
    <dgm:cxn modelId="{2802050B-9E65-4E4B-BD5C-612675F1CCF0}" type="presParOf" srcId="{BDBB26F0-C010-4945-9EAE-890741DCE93A}" destId="{0BAD9226-5A71-424A-BCD0-063031F5B818}" srcOrd="0" destOrd="0" presId="urn:microsoft.com/office/officeart/2005/8/layout/orgChart1"/>
    <dgm:cxn modelId="{EA2FA2EE-252C-4039-A396-BC22AD947E3C}" type="presParOf" srcId="{0BAD9226-5A71-424A-BCD0-063031F5B818}" destId="{0803BF03-DC47-476F-BC8D-2830ABF3459C}" srcOrd="0" destOrd="0" presId="urn:microsoft.com/office/officeart/2005/8/layout/orgChart1"/>
    <dgm:cxn modelId="{48294928-EDC2-4CB3-AFF6-7E89EA263B20}" type="presParOf" srcId="{0BAD9226-5A71-424A-BCD0-063031F5B818}" destId="{6B8A0169-4075-4F30-BF94-730BC951F98D}" srcOrd="1" destOrd="0" presId="urn:microsoft.com/office/officeart/2005/8/layout/orgChart1"/>
    <dgm:cxn modelId="{DE7A6D96-268C-447C-BB35-74707DEDEB58}" type="presParOf" srcId="{BDBB26F0-C010-4945-9EAE-890741DCE93A}" destId="{C408C1CA-32E3-4242-94DC-EFD6BA14CFA5}" srcOrd="1" destOrd="0" presId="urn:microsoft.com/office/officeart/2005/8/layout/orgChart1"/>
    <dgm:cxn modelId="{EEB04812-F26E-4A03-B30E-62B3047E1277}" type="presParOf" srcId="{C408C1CA-32E3-4242-94DC-EFD6BA14CFA5}" destId="{02F5AC18-4192-4A20-807F-827676E460F0}" srcOrd="0" destOrd="0" presId="urn:microsoft.com/office/officeart/2005/8/layout/orgChart1"/>
    <dgm:cxn modelId="{C0EF22E6-5C45-4E02-8EAC-CC9C3147CFCE}" type="presParOf" srcId="{C408C1CA-32E3-4242-94DC-EFD6BA14CFA5}" destId="{47FE7E2D-DFB0-4CE1-9808-B64722F8E18F}" srcOrd="1" destOrd="0" presId="urn:microsoft.com/office/officeart/2005/8/layout/orgChart1"/>
    <dgm:cxn modelId="{F4C3DF3F-272E-4162-9208-9284CE604D1C}" type="presParOf" srcId="{47FE7E2D-DFB0-4CE1-9808-B64722F8E18F}" destId="{1E7CC327-6463-47E3-A673-44A7607E458E}" srcOrd="0" destOrd="0" presId="urn:microsoft.com/office/officeart/2005/8/layout/orgChart1"/>
    <dgm:cxn modelId="{5B8D2E0E-0C0C-47BB-AF95-8A21269236A6}" type="presParOf" srcId="{1E7CC327-6463-47E3-A673-44A7607E458E}" destId="{5BCCC18F-CCE6-4A0A-B2B9-4EEC39FF65E8}" srcOrd="0" destOrd="0" presId="urn:microsoft.com/office/officeart/2005/8/layout/orgChart1"/>
    <dgm:cxn modelId="{7A7C2B5D-4E08-4C6F-B2A8-A4C1D119A086}" type="presParOf" srcId="{1E7CC327-6463-47E3-A673-44A7607E458E}" destId="{B1E3FA0D-DDBA-4161-9723-217CB506A5A7}" srcOrd="1" destOrd="0" presId="urn:microsoft.com/office/officeart/2005/8/layout/orgChart1"/>
    <dgm:cxn modelId="{F2A04356-2832-4F83-A7DF-3C09CD6E5F5D}" type="presParOf" srcId="{47FE7E2D-DFB0-4CE1-9808-B64722F8E18F}" destId="{6B558B5A-DB07-4DD2-BE34-63D74696D15E}" srcOrd="1" destOrd="0" presId="urn:microsoft.com/office/officeart/2005/8/layout/orgChart1"/>
    <dgm:cxn modelId="{C3434B63-D824-4EB4-8B5C-BB0BB8578E4A}" type="presParOf" srcId="{47FE7E2D-DFB0-4CE1-9808-B64722F8E18F}" destId="{3FDE3B88-1B52-4DBA-BF36-CF4B23D13863}" srcOrd="2" destOrd="0" presId="urn:microsoft.com/office/officeart/2005/8/layout/orgChart1"/>
    <dgm:cxn modelId="{94410C47-D6D2-481B-B6B5-52A7D0CDD7AD}" type="presParOf" srcId="{C408C1CA-32E3-4242-94DC-EFD6BA14CFA5}" destId="{D62236E8-8FD1-48E6-8C47-A7DC02C2C19E}" srcOrd="2" destOrd="0" presId="urn:microsoft.com/office/officeart/2005/8/layout/orgChart1"/>
    <dgm:cxn modelId="{D6459E48-F9E6-49E4-AE3C-F5A6F1276D5C}" type="presParOf" srcId="{C408C1CA-32E3-4242-94DC-EFD6BA14CFA5}" destId="{387A2DA7-ABB7-4A9F-96E9-263E03E583EF}" srcOrd="3" destOrd="0" presId="urn:microsoft.com/office/officeart/2005/8/layout/orgChart1"/>
    <dgm:cxn modelId="{13A3E6AF-2064-42F9-9634-E1F061E15F47}" type="presParOf" srcId="{387A2DA7-ABB7-4A9F-96E9-263E03E583EF}" destId="{51D02B97-DDF7-4681-8C74-0B753E3A30EC}" srcOrd="0" destOrd="0" presId="urn:microsoft.com/office/officeart/2005/8/layout/orgChart1"/>
    <dgm:cxn modelId="{BFB9EF32-8C29-4927-A9D2-E18D59106066}" type="presParOf" srcId="{51D02B97-DDF7-4681-8C74-0B753E3A30EC}" destId="{BB9795CC-AB0C-4967-AB19-195F4ABF5753}" srcOrd="0" destOrd="0" presId="urn:microsoft.com/office/officeart/2005/8/layout/orgChart1"/>
    <dgm:cxn modelId="{0B8B5E68-111C-43C0-B6DA-896403F3439D}" type="presParOf" srcId="{51D02B97-DDF7-4681-8C74-0B753E3A30EC}" destId="{A4ADD402-ACBB-4EA1-BBE2-3319A305B864}" srcOrd="1" destOrd="0" presId="urn:microsoft.com/office/officeart/2005/8/layout/orgChart1"/>
    <dgm:cxn modelId="{5FC8D3F0-AA31-4CAC-BCA3-F9B5615EB881}" type="presParOf" srcId="{387A2DA7-ABB7-4A9F-96E9-263E03E583EF}" destId="{7B56BECE-B827-40C7-A773-39D3460EAFBB}" srcOrd="1" destOrd="0" presId="urn:microsoft.com/office/officeart/2005/8/layout/orgChart1"/>
    <dgm:cxn modelId="{91CC0BD0-316A-4B32-8E15-8ED7D9A3303B}" type="presParOf" srcId="{387A2DA7-ABB7-4A9F-96E9-263E03E583EF}" destId="{DD621FB4-3C01-4C15-9CE9-8AB94246D0A7}" srcOrd="2" destOrd="0" presId="urn:microsoft.com/office/officeart/2005/8/layout/orgChart1"/>
    <dgm:cxn modelId="{6A8DC8F2-9440-4C4A-BDBE-84343746A9FC}" type="presParOf" srcId="{C408C1CA-32E3-4242-94DC-EFD6BA14CFA5}" destId="{85A8BDDA-92DA-4257-8BF6-6867A1EB7914}" srcOrd="4" destOrd="0" presId="urn:microsoft.com/office/officeart/2005/8/layout/orgChart1"/>
    <dgm:cxn modelId="{3EBE3B28-2351-4B24-B0E3-3F915F1DC137}" type="presParOf" srcId="{C408C1CA-32E3-4242-94DC-EFD6BA14CFA5}" destId="{7B4A2615-CD6F-4233-A767-DDCE1219E963}" srcOrd="5" destOrd="0" presId="urn:microsoft.com/office/officeart/2005/8/layout/orgChart1"/>
    <dgm:cxn modelId="{28DE6699-D02A-4FD4-846F-A9A542AA1B9C}" type="presParOf" srcId="{7B4A2615-CD6F-4233-A767-DDCE1219E963}" destId="{BF0C3EB0-9DE7-49A6-8FA2-3F1047F6B913}" srcOrd="0" destOrd="0" presId="urn:microsoft.com/office/officeart/2005/8/layout/orgChart1"/>
    <dgm:cxn modelId="{D7A581FE-960E-46B6-8057-56A6C7679736}" type="presParOf" srcId="{BF0C3EB0-9DE7-49A6-8FA2-3F1047F6B913}" destId="{81C14D86-9A65-4BDB-9A23-44CE51129697}" srcOrd="0" destOrd="0" presId="urn:microsoft.com/office/officeart/2005/8/layout/orgChart1"/>
    <dgm:cxn modelId="{B1FE8D7D-A8D1-4FA3-B6FA-C65C6D1CCD4A}" type="presParOf" srcId="{BF0C3EB0-9DE7-49A6-8FA2-3F1047F6B913}" destId="{3B5FBA45-8611-4126-B013-CE3384375E98}" srcOrd="1" destOrd="0" presId="urn:microsoft.com/office/officeart/2005/8/layout/orgChart1"/>
    <dgm:cxn modelId="{109C24C5-878C-4F77-943E-90CC70130163}" type="presParOf" srcId="{7B4A2615-CD6F-4233-A767-DDCE1219E963}" destId="{FBD42A81-96C0-4391-A8BA-D80BCAAD0137}" srcOrd="1" destOrd="0" presId="urn:microsoft.com/office/officeart/2005/8/layout/orgChart1"/>
    <dgm:cxn modelId="{F2498BAE-A720-40BD-8176-F5C2639C1E0C}" type="presParOf" srcId="{7B4A2615-CD6F-4233-A767-DDCE1219E963}" destId="{63BFEC2B-3248-4635-8C07-B68459F493B8}" srcOrd="2" destOrd="0" presId="urn:microsoft.com/office/officeart/2005/8/layout/orgChart1"/>
    <dgm:cxn modelId="{F1FF6B85-37B2-45D4-8DE8-064720B74030}" type="presParOf" srcId="{C408C1CA-32E3-4242-94DC-EFD6BA14CFA5}" destId="{3D1ADA9C-7732-4FD2-816D-7482850D5E32}" srcOrd="6" destOrd="0" presId="urn:microsoft.com/office/officeart/2005/8/layout/orgChart1"/>
    <dgm:cxn modelId="{9FB6014C-865E-4203-B0D0-DBE1DD0402CB}" type="presParOf" srcId="{C408C1CA-32E3-4242-94DC-EFD6BA14CFA5}" destId="{0DF8737F-0967-4A15-9C53-CBD3696D7BC3}" srcOrd="7" destOrd="0" presId="urn:microsoft.com/office/officeart/2005/8/layout/orgChart1"/>
    <dgm:cxn modelId="{D20F7BDD-CAC9-414B-92D8-12B678C425EF}" type="presParOf" srcId="{0DF8737F-0967-4A15-9C53-CBD3696D7BC3}" destId="{0CDD5742-6CD4-45FF-A6AB-6FDF10126FB6}" srcOrd="0" destOrd="0" presId="urn:microsoft.com/office/officeart/2005/8/layout/orgChart1"/>
    <dgm:cxn modelId="{A4E2D73D-742C-438D-B960-F0F3654D4D2A}" type="presParOf" srcId="{0CDD5742-6CD4-45FF-A6AB-6FDF10126FB6}" destId="{4760F8C8-4FE7-4E13-B536-6D2B4D386C79}" srcOrd="0" destOrd="0" presId="urn:microsoft.com/office/officeart/2005/8/layout/orgChart1"/>
    <dgm:cxn modelId="{8D03DCAC-14E9-4852-99BF-6931454BE558}" type="presParOf" srcId="{0CDD5742-6CD4-45FF-A6AB-6FDF10126FB6}" destId="{775E0F29-4FD1-46AD-A51D-9F0EBBB9B642}" srcOrd="1" destOrd="0" presId="urn:microsoft.com/office/officeart/2005/8/layout/orgChart1"/>
    <dgm:cxn modelId="{0E956984-D379-4632-A331-4132ABEB9CFE}" type="presParOf" srcId="{0DF8737F-0967-4A15-9C53-CBD3696D7BC3}" destId="{24B186B2-5BC8-4911-81D7-057089F29CD9}" srcOrd="1" destOrd="0" presId="urn:microsoft.com/office/officeart/2005/8/layout/orgChart1"/>
    <dgm:cxn modelId="{E39379D3-EC6B-4C6C-B27A-372EAC5BC916}" type="presParOf" srcId="{0DF8737F-0967-4A15-9C53-CBD3696D7BC3}" destId="{A2B593EA-9396-4CEB-A541-EB0E56DE972A}" srcOrd="2" destOrd="0" presId="urn:microsoft.com/office/officeart/2005/8/layout/orgChart1"/>
    <dgm:cxn modelId="{65D6D245-80A7-4624-9B82-FC978F67EA5E}" type="presParOf" srcId="{BDBB26F0-C010-4945-9EAE-890741DCE93A}" destId="{431EC4D1-6056-449D-A025-3C74142989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7730B3-2B66-45E7-A778-93973BFAF1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B65A8D4-EA43-43B5-935E-B24C06DD1028}">
      <dgm:prSet/>
      <dgm:spPr/>
      <dgm:t>
        <a:bodyPr/>
        <a:lstStyle/>
        <a:p>
          <a:pPr rtl="0"/>
          <a:r>
            <a:rPr lang="fr-BE" dirty="0" smtClean="0"/>
            <a:t>Books of the </a:t>
          </a:r>
          <a:r>
            <a:rPr lang="fr-BE" dirty="0" err="1" smtClean="0"/>
            <a:t>Year</a:t>
          </a:r>
          <a:r>
            <a:rPr lang="fr-BE" dirty="0" smtClean="0"/>
            <a:t> 2018 </a:t>
          </a:r>
          <a:endParaRPr lang="en-GB" dirty="0"/>
        </a:p>
      </dgm:t>
    </dgm:pt>
    <dgm:pt modelId="{304A1AA1-BBE6-4534-AADA-B364400FF5A7}" type="parTrans" cxnId="{B36ADA6B-22B7-4790-8501-B2D2A49F1108}">
      <dgm:prSet/>
      <dgm:spPr/>
      <dgm:t>
        <a:bodyPr/>
        <a:lstStyle/>
        <a:p>
          <a:endParaRPr lang="en-GB"/>
        </a:p>
      </dgm:t>
    </dgm:pt>
    <dgm:pt modelId="{B43BB739-1A52-407C-B191-36FFD6A79023}" type="sibTrans" cxnId="{B36ADA6B-22B7-4790-8501-B2D2A49F1108}">
      <dgm:prSet/>
      <dgm:spPr/>
      <dgm:t>
        <a:bodyPr/>
        <a:lstStyle/>
        <a:p>
          <a:endParaRPr lang="en-GB"/>
        </a:p>
      </dgm:t>
    </dgm:pt>
    <dgm:pt modelId="{9250A232-4FE6-449A-B13E-A449B9FDFEDC}">
      <dgm:prSet/>
      <dgm:spPr/>
      <dgm:t>
        <a:bodyPr/>
        <a:lstStyle/>
        <a:p>
          <a:pPr rtl="0"/>
          <a:r>
            <a:rPr lang="fr-BE" i="0" dirty="0" smtClean="0"/>
            <a:t>Erasmus+ Programme Guide;</a:t>
          </a:r>
          <a:endParaRPr lang="en-GB" dirty="0"/>
        </a:p>
      </dgm:t>
    </dgm:pt>
    <dgm:pt modelId="{8852AF18-F7EF-46DF-A645-97DE2824FDE7}" type="parTrans" cxnId="{A2D68C02-6296-4D73-93C2-A25B66E8B6C4}">
      <dgm:prSet/>
      <dgm:spPr/>
      <dgm:t>
        <a:bodyPr/>
        <a:lstStyle/>
        <a:p>
          <a:endParaRPr lang="en-GB"/>
        </a:p>
      </dgm:t>
    </dgm:pt>
    <dgm:pt modelId="{F23AF431-11AF-4167-A2BD-79CBC0ADA620}" type="sibTrans" cxnId="{A2D68C02-6296-4D73-93C2-A25B66E8B6C4}">
      <dgm:prSet/>
      <dgm:spPr/>
      <dgm:t>
        <a:bodyPr/>
        <a:lstStyle/>
        <a:p>
          <a:endParaRPr lang="en-GB"/>
        </a:p>
      </dgm:t>
    </dgm:pt>
    <dgm:pt modelId="{34084D1B-24B3-4CAE-840D-E47B37117074}">
      <dgm:prSet/>
      <dgm:spPr/>
      <dgm:t>
        <a:bodyPr/>
        <a:lstStyle/>
        <a:p>
          <a:pPr rtl="0"/>
          <a:r>
            <a:rPr lang="fr-BE" i="0" smtClean="0"/>
            <a:t>Call for proposals;</a:t>
          </a:r>
          <a:endParaRPr lang="en-GB"/>
        </a:p>
      </dgm:t>
    </dgm:pt>
    <dgm:pt modelId="{BB881261-2ADB-4D28-8294-04155D078886}" type="parTrans" cxnId="{6400CFB0-8611-4F0E-8A2D-73503AD7738A}">
      <dgm:prSet/>
      <dgm:spPr/>
      <dgm:t>
        <a:bodyPr/>
        <a:lstStyle/>
        <a:p>
          <a:endParaRPr lang="en-GB"/>
        </a:p>
      </dgm:t>
    </dgm:pt>
    <dgm:pt modelId="{BBB4D5AC-077E-40F4-9A6A-4D20F010F3A2}" type="sibTrans" cxnId="{6400CFB0-8611-4F0E-8A2D-73503AD7738A}">
      <dgm:prSet/>
      <dgm:spPr/>
      <dgm:t>
        <a:bodyPr/>
        <a:lstStyle/>
        <a:p>
          <a:endParaRPr lang="en-GB"/>
        </a:p>
      </dgm:t>
    </dgm:pt>
    <dgm:pt modelId="{E9B53EBD-CA56-41E2-9CEC-0718FF68F049}">
      <dgm:prSet/>
      <dgm:spPr/>
      <dgm:t>
        <a:bodyPr/>
        <a:lstStyle/>
        <a:p>
          <a:pPr rtl="0"/>
          <a:r>
            <a:rPr lang="fr-BE" i="0" smtClean="0"/>
            <a:t>CBHE priorities;</a:t>
          </a:r>
          <a:endParaRPr lang="en-GB"/>
        </a:p>
      </dgm:t>
    </dgm:pt>
    <dgm:pt modelId="{777F393C-BBDA-4F2F-AEC3-7B282D127A46}" type="parTrans" cxnId="{83329009-31D4-4FD8-A54A-093DC126F85B}">
      <dgm:prSet/>
      <dgm:spPr/>
      <dgm:t>
        <a:bodyPr/>
        <a:lstStyle/>
        <a:p>
          <a:endParaRPr lang="en-GB"/>
        </a:p>
      </dgm:t>
    </dgm:pt>
    <dgm:pt modelId="{C007C3D5-BEA2-49EF-8B0D-A5E0A18BC00B}" type="sibTrans" cxnId="{83329009-31D4-4FD8-A54A-093DC126F85B}">
      <dgm:prSet/>
      <dgm:spPr/>
      <dgm:t>
        <a:bodyPr/>
        <a:lstStyle/>
        <a:p>
          <a:endParaRPr lang="en-GB"/>
        </a:p>
      </dgm:t>
    </dgm:pt>
    <dgm:pt modelId="{1955A378-D984-4450-BE81-75DB8474E235}">
      <dgm:prSet/>
      <dgm:spPr/>
      <dgm:t>
        <a:bodyPr/>
        <a:lstStyle/>
        <a:p>
          <a:pPr rtl="0"/>
          <a:r>
            <a:rPr lang="fr-BE" i="0" smtClean="0"/>
            <a:t>Budget allocation;</a:t>
          </a:r>
          <a:endParaRPr lang="en-GB"/>
        </a:p>
      </dgm:t>
    </dgm:pt>
    <dgm:pt modelId="{3F9C301A-CD93-4A12-BE75-0E5682357A2A}" type="parTrans" cxnId="{EF687C21-212C-4696-BA23-F744AA7E838B}">
      <dgm:prSet/>
      <dgm:spPr/>
      <dgm:t>
        <a:bodyPr/>
        <a:lstStyle/>
        <a:p>
          <a:endParaRPr lang="en-GB"/>
        </a:p>
      </dgm:t>
    </dgm:pt>
    <dgm:pt modelId="{329C955A-B3F0-4139-9531-19EA84BB53D5}" type="sibTrans" cxnId="{EF687C21-212C-4696-BA23-F744AA7E838B}">
      <dgm:prSet/>
      <dgm:spPr/>
      <dgm:t>
        <a:bodyPr/>
        <a:lstStyle/>
        <a:p>
          <a:endParaRPr lang="en-GB"/>
        </a:p>
      </dgm:t>
    </dgm:pt>
    <dgm:pt modelId="{93840A33-079F-4F64-8839-5228FA1773FE}">
      <dgm:prSet/>
      <dgm:spPr/>
      <dgm:t>
        <a:bodyPr/>
        <a:lstStyle/>
        <a:p>
          <a:pPr rtl="0"/>
          <a:r>
            <a:rPr lang="fr-BE" i="0" smtClean="0"/>
            <a:t>E-form and attachments;</a:t>
          </a:r>
          <a:endParaRPr lang="en-GB"/>
        </a:p>
      </dgm:t>
    </dgm:pt>
    <dgm:pt modelId="{BCBE48DC-05FD-426A-B285-714F4EFE96BC}" type="parTrans" cxnId="{6D1E4BF8-A57C-460B-83AE-4441B18F677D}">
      <dgm:prSet/>
      <dgm:spPr/>
      <dgm:t>
        <a:bodyPr/>
        <a:lstStyle/>
        <a:p>
          <a:endParaRPr lang="en-GB"/>
        </a:p>
      </dgm:t>
    </dgm:pt>
    <dgm:pt modelId="{8326021A-9D5E-4E0D-B5D8-5E9F0174F649}" type="sibTrans" cxnId="{6D1E4BF8-A57C-460B-83AE-4441B18F677D}">
      <dgm:prSet/>
      <dgm:spPr/>
      <dgm:t>
        <a:bodyPr/>
        <a:lstStyle/>
        <a:p>
          <a:endParaRPr lang="en-GB"/>
        </a:p>
      </dgm:t>
    </dgm:pt>
    <dgm:pt modelId="{15D88ABF-2A23-45C6-84AE-71FC6B864527}">
      <dgm:prSet/>
      <dgm:spPr/>
      <dgm:t>
        <a:bodyPr/>
        <a:lstStyle/>
        <a:p>
          <a:pPr rtl="0"/>
          <a:r>
            <a:rPr lang="fr-BE" i="0" smtClean="0"/>
            <a:t>The instructions for completing the Application Package;</a:t>
          </a:r>
          <a:endParaRPr lang="en-GB"/>
        </a:p>
      </dgm:t>
    </dgm:pt>
    <dgm:pt modelId="{07746511-9306-4758-BA45-4E7E87C71BA5}" type="parTrans" cxnId="{618587A4-46B9-456E-BD87-7052D00DD81C}">
      <dgm:prSet/>
      <dgm:spPr/>
      <dgm:t>
        <a:bodyPr/>
        <a:lstStyle/>
        <a:p>
          <a:endParaRPr lang="en-GB"/>
        </a:p>
      </dgm:t>
    </dgm:pt>
    <dgm:pt modelId="{D9AF3BF3-66C3-4E8C-B8ED-BD1556B48109}" type="sibTrans" cxnId="{618587A4-46B9-456E-BD87-7052D00DD81C}">
      <dgm:prSet/>
      <dgm:spPr/>
      <dgm:t>
        <a:bodyPr/>
        <a:lstStyle/>
        <a:p>
          <a:endParaRPr lang="en-GB"/>
        </a:p>
      </dgm:t>
    </dgm:pt>
    <dgm:pt modelId="{0F2D83AE-7D59-47C2-9211-BCA6B1FEA273}">
      <dgm:prSet/>
      <dgm:spPr/>
      <dgm:t>
        <a:bodyPr/>
        <a:lstStyle/>
        <a:p>
          <a:pPr rtl="0"/>
          <a:r>
            <a:rPr lang="fr-BE" i="0" smtClean="0"/>
            <a:t>The Guide for experts;</a:t>
          </a:r>
          <a:endParaRPr lang="en-GB"/>
        </a:p>
      </dgm:t>
    </dgm:pt>
    <dgm:pt modelId="{9757B926-65C3-4E3F-9CE0-054817A975A6}" type="parTrans" cxnId="{70A6288E-DA42-474C-A70A-DD71D6FEEF72}">
      <dgm:prSet/>
      <dgm:spPr/>
      <dgm:t>
        <a:bodyPr/>
        <a:lstStyle/>
        <a:p>
          <a:endParaRPr lang="en-GB"/>
        </a:p>
      </dgm:t>
    </dgm:pt>
    <dgm:pt modelId="{D9055832-00C5-45BB-81E5-D975DD6B9D8B}" type="sibTrans" cxnId="{70A6288E-DA42-474C-A70A-DD71D6FEEF72}">
      <dgm:prSet/>
      <dgm:spPr/>
      <dgm:t>
        <a:bodyPr/>
        <a:lstStyle/>
        <a:p>
          <a:endParaRPr lang="en-GB"/>
        </a:p>
      </dgm:t>
    </dgm:pt>
    <dgm:pt modelId="{20045A56-08D8-4A36-9FD1-7E6B00CECE9E}">
      <dgm:prSet/>
      <dgm:spPr/>
      <dgm:t>
        <a:bodyPr/>
        <a:lstStyle/>
        <a:p>
          <a:pPr rtl="0"/>
          <a:r>
            <a:rPr lang="fr-BE" i="0" smtClean="0"/>
            <a:t>List of CBHE selected projects;</a:t>
          </a:r>
          <a:endParaRPr lang="en-GB"/>
        </a:p>
      </dgm:t>
    </dgm:pt>
    <dgm:pt modelId="{CE16CDD0-FC1E-4B3B-8C3F-D5A6374D6FD4}" type="parTrans" cxnId="{DE513CCA-056D-4E24-9710-8DBAD70B3AAF}">
      <dgm:prSet/>
      <dgm:spPr/>
      <dgm:t>
        <a:bodyPr/>
        <a:lstStyle/>
        <a:p>
          <a:endParaRPr lang="en-GB"/>
        </a:p>
      </dgm:t>
    </dgm:pt>
    <dgm:pt modelId="{54C79BAF-30EA-4638-A606-4A4F6F6042D2}" type="sibTrans" cxnId="{DE513CCA-056D-4E24-9710-8DBAD70B3AAF}">
      <dgm:prSet/>
      <dgm:spPr/>
      <dgm:t>
        <a:bodyPr/>
        <a:lstStyle/>
        <a:p>
          <a:endParaRPr lang="en-GB"/>
        </a:p>
      </dgm:t>
    </dgm:pt>
    <dgm:pt modelId="{A7BB6F9A-7C57-4130-B098-A647583C0E18}">
      <dgm:prSet/>
      <dgm:spPr/>
      <dgm:t>
        <a:bodyPr/>
        <a:lstStyle/>
        <a:p>
          <a:pPr rtl="0"/>
          <a:r>
            <a:rPr lang="fr-BE" i="0" smtClean="0"/>
            <a:t>Frequently Asked Questions.</a:t>
          </a:r>
          <a:endParaRPr lang="en-GB"/>
        </a:p>
      </dgm:t>
    </dgm:pt>
    <dgm:pt modelId="{AD1E4934-B1BC-4906-9629-4E69A9F74EAB}" type="parTrans" cxnId="{0F9EEC29-6F4F-4138-8733-7FC2367D7D24}">
      <dgm:prSet/>
      <dgm:spPr/>
      <dgm:t>
        <a:bodyPr/>
        <a:lstStyle/>
        <a:p>
          <a:endParaRPr lang="en-GB"/>
        </a:p>
      </dgm:t>
    </dgm:pt>
    <dgm:pt modelId="{EDB0EF0B-1BC9-462A-86CB-833611EFF311}" type="sibTrans" cxnId="{0F9EEC29-6F4F-4138-8733-7FC2367D7D24}">
      <dgm:prSet/>
      <dgm:spPr/>
      <dgm:t>
        <a:bodyPr/>
        <a:lstStyle/>
        <a:p>
          <a:endParaRPr lang="en-GB"/>
        </a:p>
      </dgm:t>
    </dgm:pt>
    <dgm:pt modelId="{410DDD79-54B4-4B22-B66D-F0638ED6A3F2}" type="pres">
      <dgm:prSet presAssocID="{417730B3-2B66-45E7-A778-93973BFAF152}" presName="linear" presStyleCnt="0">
        <dgm:presLayoutVars>
          <dgm:animLvl val="lvl"/>
          <dgm:resizeHandles val="exact"/>
        </dgm:presLayoutVars>
      </dgm:prSet>
      <dgm:spPr/>
      <dgm:t>
        <a:bodyPr/>
        <a:lstStyle/>
        <a:p>
          <a:endParaRPr lang="en-GB"/>
        </a:p>
      </dgm:t>
    </dgm:pt>
    <dgm:pt modelId="{B85F39D9-4D45-41A1-B147-464262165E9C}" type="pres">
      <dgm:prSet presAssocID="{EB65A8D4-EA43-43B5-935E-B24C06DD1028}" presName="parentText" presStyleLbl="node1" presStyleIdx="0" presStyleCnt="1">
        <dgm:presLayoutVars>
          <dgm:chMax val="0"/>
          <dgm:bulletEnabled val="1"/>
        </dgm:presLayoutVars>
      </dgm:prSet>
      <dgm:spPr/>
      <dgm:t>
        <a:bodyPr/>
        <a:lstStyle/>
        <a:p>
          <a:endParaRPr lang="en-GB"/>
        </a:p>
      </dgm:t>
    </dgm:pt>
    <dgm:pt modelId="{A9D5EFFE-EC36-4151-B9FB-C48900B146D1}" type="pres">
      <dgm:prSet presAssocID="{EB65A8D4-EA43-43B5-935E-B24C06DD1028}" presName="childText" presStyleLbl="revTx" presStyleIdx="0" presStyleCnt="1">
        <dgm:presLayoutVars>
          <dgm:bulletEnabled val="1"/>
        </dgm:presLayoutVars>
      </dgm:prSet>
      <dgm:spPr/>
      <dgm:t>
        <a:bodyPr/>
        <a:lstStyle/>
        <a:p>
          <a:endParaRPr lang="en-GB"/>
        </a:p>
      </dgm:t>
    </dgm:pt>
  </dgm:ptLst>
  <dgm:cxnLst>
    <dgm:cxn modelId="{70A6288E-DA42-474C-A70A-DD71D6FEEF72}" srcId="{EB65A8D4-EA43-43B5-935E-B24C06DD1028}" destId="{0F2D83AE-7D59-47C2-9211-BCA6B1FEA273}" srcOrd="6" destOrd="0" parTransId="{9757B926-65C3-4E3F-9CE0-054817A975A6}" sibTransId="{D9055832-00C5-45BB-81E5-D975DD6B9D8B}"/>
    <dgm:cxn modelId="{223CBDC9-6042-46AB-B5F4-0346BE0CD143}" type="presOf" srcId="{EB65A8D4-EA43-43B5-935E-B24C06DD1028}" destId="{B85F39D9-4D45-41A1-B147-464262165E9C}" srcOrd="0" destOrd="0" presId="urn:microsoft.com/office/officeart/2005/8/layout/vList2"/>
    <dgm:cxn modelId="{DE513CCA-056D-4E24-9710-8DBAD70B3AAF}" srcId="{EB65A8D4-EA43-43B5-935E-B24C06DD1028}" destId="{20045A56-08D8-4A36-9FD1-7E6B00CECE9E}" srcOrd="7" destOrd="0" parTransId="{CE16CDD0-FC1E-4B3B-8C3F-D5A6374D6FD4}" sibTransId="{54C79BAF-30EA-4638-A606-4A4F6F6042D2}"/>
    <dgm:cxn modelId="{EF687C21-212C-4696-BA23-F744AA7E838B}" srcId="{EB65A8D4-EA43-43B5-935E-B24C06DD1028}" destId="{1955A378-D984-4450-BE81-75DB8474E235}" srcOrd="3" destOrd="0" parTransId="{3F9C301A-CD93-4A12-BE75-0E5682357A2A}" sibTransId="{329C955A-B3F0-4139-9531-19EA84BB53D5}"/>
    <dgm:cxn modelId="{A2D68C02-6296-4D73-93C2-A25B66E8B6C4}" srcId="{EB65A8D4-EA43-43B5-935E-B24C06DD1028}" destId="{9250A232-4FE6-449A-B13E-A449B9FDFEDC}" srcOrd="0" destOrd="0" parTransId="{8852AF18-F7EF-46DF-A645-97DE2824FDE7}" sibTransId="{F23AF431-11AF-4167-A2BD-79CBC0ADA620}"/>
    <dgm:cxn modelId="{851506BC-0EF4-43F2-8A75-16CB860860BF}" type="presOf" srcId="{0F2D83AE-7D59-47C2-9211-BCA6B1FEA273}" destId="{A9D5EFFE-EC36-4151-B9FB-C48900B146D1}" srcOrd="0" destOrd="6" presId="urn:microsoft.com/office/officeart/2005/8/layout/vList2"/>
    <dgm:cxn modelId="{FA44F556-F357-4F6D-92DC-C319F83888C1}" type="presOf" srcId="{1955A378-D984-4450-BE81-75DB8474E235}" destId="{A9D5EFFE-EC36-4151-B9FB-C48900B146D1}" srcOrd="0" destOrd="3" presId="urn:microsoft.com/office/officeart/2005/8/layout/vList2"/>
    <dgm:cxn modelId="{6FCD1E6A-9B7E-42F9-89E3-5602E3C2CD30}" type="presOf" srcId="{93840A33-079F-4F64-8839-5228FA1773FE}" destId="{A9D5EFFE-EC36-4151-B9FB-C48900B146D1}" srcOrd="0" destOrd="4" presId="urn:microsoft.com/office/officeart/2005/8/layout/vList2"/>
    <dgm:cxn modelId="{EFA72D18-9102-402A-808B-DC8D2DA9F2C4}" type="presOf" srcId="{34084D1B-24B3-4CAE-840D-E47B37117074}" destId="{A9D5EFFE-EC36-4151-B9FB-C48900B146D1}" srcOrd="0" destOrd="1" presId="urn:microsoft.com/office/officeart/2005/8/layout/vList2"/>
    <dgm:cxn modelId="{51D33E54-0D69-4C32-A650-EA9929DF53D7}" type="presOf" srcId="{9250A232-4FE6-449A-B13E-A449B9FDFEDC}" destId="{A9D5EFFE-EC36-4151-B9FB-C48900B146D1}" srcOrd="0" destOrd="0" presId="urn:microsoft.com/office/officeart/2005/8/layout/vList2"/>
    <dgm:cxn modelId="{27ACAC7E-3CA0-4DA8-8F1D-E5D2DBF7E035}" type="presOf" srcId="{E9B53EBD-CA56-41E2-9CEC-0718FF68F049}" destId="{A9D5EFFE-EC36-4151-B9FB-C48900B146D1}" srcOrd="0" destOrd="2" presId="urn:microsoft.com/office/officeart/2005/8/layout/vList2"/>
    <dgm:cxn modelId="{4BFC9ABD-8E07-44D4-8168-7FCF61BA6BF3}" type="presOf" srcId="{417730B3-2B66-45E7-A778-93973BFAF152}" destId="{410DDD79-54B4-4B22-B66D-F0638ED6A3F2}" srcOrd="0" destOrd="0" presId="urn:microsoft.com/office/officeart/2005/8/layout/vList2"/>
    <dgm:cxn modelId="{BFD1929E-FD45-4F77-B3CE-4BF1CD57AEB3}" type="presOf" srcId="{15D88ABF-2A23-45C6-84AE-71FC6B864527}" destId="{A9D5EFFE-EC36-4151-B9FB-C48900B146D1}" srcOrd="0" destOrd="5" presId="urn:microsoft.com/office/officeart/2005/8/layout/vList2"/>
    <dgm:cxn modelId="{83329009-31D4-4FD8-A54A-093DC126F85B}" srcId="{EB65A8D4-EA43-43B5-935E-B24C06DD1028}" destId="{E9B53EBD-CA56-41E2-9CEC-0718FF68F049}" srcOrd="2" destOrd="0" parTransId="{777F393C-BBDA-4F2F-AEC3-7B282D127A46}" sibTransId="{C007C3D5-BEA2-49EF-8B0D-A5E0A18BC00B}"/>
    <dgm:cxn modelId="{6D1E4BF8-A57C-460B-83AE-4441B18F677D}" srcId="{EB65A8D4-EA43-43B5-935E-B24C06DD1028}" destId="{93840A33-079F-4F64-8839-5228FA1773FE}" srcOrd="4" destOrd="0" parTransId="{BCBE48DC-05FD-426A-B285-714F4EFE96BC}" sibTransId="{8326021A-9D5E-4E0D-B5D8-5E9F0174F649}"/>
    <dgm:cxn modelId="{1DED0364-C7A5-4C26-9ED7-5339799D3A54}" type="presOf" srcId="{20045A56-08D8-4A36-9FD1-7E6B00CECE9E}" destId="{A9D5EFFE-EC36-4151-B9FB-C48900B146D1}" srcOrd="0" destOrd="7" presId="urn:microsoft.com/office/officeart/2005/8/layout/vList2"/>
    <dgm:cxn modelId="{618587A4-46B9-456E-BD87-7052D00DD81C}" srcId="{EB65A8D4-EA43-43B5-935E-B24C06DD1028}" destId="{15D88ABF-2A23-45C6-84AE-71FC6B864527}" srcOrd="5" destOrd="0" parTransId="{07746511-9306-4758-BA45-4E7E87C71BA5}" sibTransId="{D9AF3BF3-66C3-4E8C-B8ED-BD1556B48109}"/>
    <dgm:cxn modelId="{6400CFB0-8611-4F0E-8A2D-73503AD7738A}" srcId="{EB65A8D4-EA43-43B5-935E-B24C06DD1028}" destId="{34084D1B-24B3-4CAE-840D-E47B37117074}" srcOrd="1" destOrd="0" parTransId="{BB881261-2ADB-4D28-8294-04155D078886}" sibTransId="{BBB4D5AC-077E-40F4-9A6A-4D20F010F3A2}"/>
    <dgm:cxn modelId="{0F9EEC29-6F4F-4138-8733-7FC2367D7D24}" srcId="{EB65A8D4-EA43-43B5-935E-B24C06DD1028}" destId="{A7BB6F9A-7C57-4130-B098-A647583C0E18}" srcOrd="8" destOrd="0" parTransId="{AD1E4934-B1BC-4906-9629-4E69A9F74EAB}" sibTransId="{EDB0EF0B-1BC9-462A-86CB-833611EFF311}"/>
    <dgm:cxn modelId="{C42199BE-B67C-46F7-BFFF-1D237A5AAB82}" type="presOf" srcId="{A7BB6F9A-7C57-4130-B098-A647583C0E18}" destId="{A9D5EFFE-EC36-4151-B9FB-C48900B146D1}" srcOrd="0" destOrd="8" presId="urn:microsoft.com/office/officeart/2005/8/layout/vList2"/>
    <dgm:cxn modelId="{B36ADA6B-22B7-4790-8501-B2D2A49F1108}" srcId="{417730B3-2B66-45E7-A778-93973BFAF152}" destId="{EB65A8D4-EA43-43B5-935E-B24C06DD1028}" srcOrd="0" destOrd="0" parTransId="{304A1AA1-BBE6-4534-AADA-B364400FF5A7}" sibTransId="{B43BB739-1A52-407C-B191-36FFD6A79023}"/>
    <dgm:cxn modelId="{95C6B648-9857-42E2-87D3-14623B368E57}" type="presParOf" srcId="{410DDD79-54B4-4B22-B66D-F0638ED6A3F2}" destId="{B85F39D9-4D45-41A1-B147-464262165E9C}" srcOrd="0" destOrd="0" presId="urn:microsoft.com/office/officeart/2005/8/layout/vList2"/>
    <dgm:cxn modelId="{C250536A-01B2-4AA9-94F1-6BF9524FE1C2}" type="presParOf" srcId="{410DDD79-54B4-4B22-B66D-F0638ED6A3F2}" destId="{A9D5EFFE-EC36-4151-B9FB-C48900B146D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594757-6BCA-42A6-89A3-03D13D5C54F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F0BBD02C-10B9-4246-AB08-9F88CC5FF1AC}">
      <dgm:prSet/>
      <dgm:spPr/>
      <dgm:t>
        <a:bodyPr/>
        <a:lstStyle/>
        <a:p>
          <a:pPr rtl="0"/>
          <a:r>
            <a:rPr lang="en-GB" b="1" smtClean="0"/>
            <a:t>Formal submission requirements</a:t>
          </a:r>
          <a:endParaRPr lang="en-GB"/>
        </a:p>
      </dgm:t>
    </dgm:pt>
    <dgm:pt modelId="{2DE76F0E-D078-4378-BE6A-55A0887C194D}" type="parTrans" cxnId="{B32D8884-4E66-4E1E-A648-DE7454206BEC}">
      <dgm:prSet/>
      <dgm:spPr/>
      <dgm:t>
        <a:bodyPr/>
        <a:lstStyle/>
        <a:p>
          <a:endParaRPr lang="en-GB"/>
        </a:p>
      </dgm:t>
    </dgm:pt>
    <dgm:pt modelId="{6E88B16A-4615-482B-883B-CC752C8FB302}" type="sibTrans" cxnId="{B32D8884-4E66-4E1E-A648-DE7454206BEC}">
      <dgm:prSet/>
      <dgm:spPr/>
      <dgm:t>
        <a:bodyPr/>
        <a:lstStyle/>
        <a:p>
          <a:endParaRPr lang="en-GB"/>
        </a:p>
      </dgm:t>
    </dgm:pt>
    <dgm:pt modelId="{44BA4738-984C-4F3A-9596-8555FA1A9BAD}">
      <dgm:prSet/>
      <dgm:spPr/>
      <dgm:t>
        <a:bodyPr/>
        <a:lstStyle/>
        <a:p>
          <a:pPr rtl="0"/>
          <a:r>
            <a:rPr lang="en-GB" b="1" smtClean="0"/>
            <a:t>Grant size (and duration) </a:t>
          </a:r>
          <a:endParaRPr lang="en-GB"/>
        </a:p>
      </dgm:t>
    </dgm:pt>
    <dgm:pt modelId="{B74E428D-B00E-4D21-8BFA-256C233EF78E}" type="parTrans" cxnId="{1B40BA97-4E39-47AE-8C90-A6989422CB51}">
      <dgm:prSet/>
      <dgm:spPr/>
      <dgm:t>
        <a:bodyPr/>
        <a:lstStyle/>
        <a:p>
          <a:endParaRPr lang="en-GB"/>
        </a:p>
      </dgm:t>
    </dgm:pt>
    <dgm:pt modelId="{71E573D3-2000-494D-BE6B-2643E87D045C}" type="sibTrans" cxnId="{1B40BA97-4E39-47AE-8C90-A6989422CB51}">
      <dgm:prSet/>
      <dgm:spPr/>
      <dgm:t>
        <a:bodyPr/>
        <a:lstStyle/>
        <a:p>
          <a:endParaRPr lang="en-GB"/>
        </a:p>
      </dgm:t>
    </dgm:pt>
    <dgm:pt modelId="{BC4D7A44-A32A-4D19-987B-2B44DC5FF453}">
      <dgm:prSet/>
      <dgm:spPr/>
      <dgm:t>
        <a:bodyPr/>
        <a:lstStyle/>
        <a:p>
          <a:pPr rtl="0"/>
          <a:r>
            <a:rPr lang="en-GB" b="1" dirty="0" smtClean="0"/>
            <a:t>Applicant, Partners and Partnership requirements</a:t>
          </a:r>
          <a:endParaRPr lang="en-GB" dirty="0"/>
        </a:p>
      </dgm:t>
    </dgm:pt>
    <dgm:pt modelId="{70F56D8E-ED02-4514-B07B-43B2F60A5D17}" type="parTrans" cxnId="{B2C71010-BF7A-46DD-93BE-F587A4C1EDFB}">
      <dgm:prSet/>
      <dgm:spPr/>
      <dgm:t>
        <a:bodyPr/>
        <a:lstStyle/>
        <a:p>
          <a:endParaRPr lang="en-GB"/>
        </a:p>
      </dgm:t>
    </dgm:pt>
    <dgm:pt modelId="{47D15100-97C0-4BAF-9BBB-E9D97329EE90}" type="sibTrans" cxnId="{B2C71010-BF7A-46DD-93BE-F587A4C1EDFB}">
      <dgm:prSet/>
      <dgm:spPr/>
      <dgm:t>
        <a:bodyPr/>
        <a:lstStyle/>
        <a:p>
          <a:endParaRPr lang="en-GB"/>
        </a:p>
      </dgm:t>
    </dgm:pt>
    <dgm:pt modelId="{CEA8945A-BBAA-4227-AD74-2878734ABA4C}" type="pres">
      <dgm:prSet presAssocID="{55594757-6BCA-42A6-89A3-03D13D5C54FF}" presName="CompostProcess" presStyleCnt="0">
        <dgm:presLayoutVars>
          <dgm:dir/>
          <dgm:resizeHandles val="exact"/>
        </dgm:presLayoutVars>
      </dgm:prSet>
      <dgm:spPr/>
      <dgm:t>
        <a:bodyPr/>
        <a:lstStyle/>
        <a:p>
          <a:endParaRPr lang="en-GB"/>
        </a:p>
      </dgm:t>
    </dgm:pt>
    <dgm:pt modelId="{BFB95EFE-572F-4BE2-B811-C9085567F9A1}" type="pres">
      <dgm:prSet presAssocID="{55594757-6BCA-42A6-89A3-03D13D5C54FF}" presName="arrow" presStyleLbl="bgShp" presStyleIdx="0" presStyleCnt="1"/>
      <dgm:spPr/>
    </dgm:pt>
    <dgm:pt modelId="{3BCBE410-F118-42B2-9605-F645032B7A82}" type="pres">
      <dgm:prSet presAssocID="{55594757-6BCA-42A6-89A3-03D13D5C54FF}" presName="linearProcess" presStyleCnt="0"/>
      <dgm:spPr/>
    </dgm:pt>
    <dgm:pt modelId="{A38466A5-A7F1-4031-AAEE-4D9B3145A36A}" type="pres">
      <dgm:prSet presAssocID="{F0BBD02C-10B9-4246-AB08-9F88CC5FF1AC}" presName="textNode" presStyleLbl="node1" presStyleIdx="0" presStyleCnt="3">
        <dgm:presLayoutVars>
          <dgm:bulletEnabled val="1"/>
        </dgm:presLayoutVars>
      </dgm:prSet>
      <dgm:spPr/>
      <dgm:t>
        <a:bodyPr/>
        <a:lstStyle/>
        <a:p>
          <a:endParaRPr lang="en-GB"/>
        </a:p>
      </dgm:t>
    </dgm:pt>
    <dgm:pt modelId="{71CB9241-9BE0-46C6-8C27-85CCCA2527EF}" type="pres">
      <dgm:prSet presAssocID="{6E88B16A-4615-482B-883B-CC752C8FB302}" presName="sibTrans" presStyleCnt="0"/>
      <dgm:spPr/>
    </dgm:pt>
    <dgm:pt modelId="{FE502191-BF5A-4BAE-95AE-84A878535CC7}" type="pres">
      <dgm:prSet presAssocID="{44BA4738-984C-4F3A-9596-8555FA1A9BAD}" presName="textNode" presStyleLbl="node1" presStyleIdx="1" presStyleCnt="3">
        <dgm:presLayoutVars>
          <dgm:bulletEnabled val="1"/>
        </dgm:presLayoutVars>
      </dgm:prSet>
      <dgm:spPr/>
      <dgm:t>
        <a:bodyPr/>
        <a:lstStyle/>
        <a:p>
          <a:endParaRPr lang="en-GB"/>
        </a:p>
      </dgm:t>
    </dgm:pt>
    <dgm:pt modelId="{6E6AC93F-E809-487E-9553-B39459DE58F5}" type="pres">
      <dgm:prSet presAssocID="{71E573D3-2000-494D-BE6B-2643E87D045C}" presName="sibTrans" presStyleCnt="0"/>
      <dgm:spPr/>
    </dgm:pt>
    <dgm:pt modelId="{12C661DC-1EB0-48E8-B94C-5E69FA38191E}" type="pres">
      <dgm:prSet presAssocID="{BC4D7A44-A32A-4D19-987B-2B44DC5FF453}" presName="textNode" presStyleLbl="node1" presStyleIdx="2" presStyleCnt="3">
        <dgm:presLayoutVars>
          <dgm:bulletEnabled val="1"/>
        </dgm:presLayoutVars>
      </dgm:prSet>
      <dgm:spPr/>
      <dgm:t>
        <a:bodyPr/>
        <a:lstStyle/>
        <a:p>
          <a:endParaRPr lang="en-GB"/>
        </a:p>
      </dgm:t>
    </dgm:pt>
  </dgm:ptLst>
  <dgm:cxnLst>
    <dgm:cxn modelId="{B2C71010-BF7A-46DD-93BE-F587A4C1EDFB}" srcId="{55594757-6BCA-42A6-89A3-03D13D5C54FF}" destId="{BC4D7A44-A32A-4D19-987B-2B44DC5FF453}" srcOrd="2" destOrd="0" parTransId="{70F56D8E-ED02-4514-B07B-43B2F60A5D17}" sibTransId="{47D15100-97C0-4BAF-9BBB-E9D97329EE90}"/>
    <dgm:cxn modelId="{F8E8B18A-1B6F-4A02-9774-65D1783C0B04}" type="presOf" srcId="{F0BBD02C-10B9-4246-AB08-9F88CC5FF1AC}" destId="{A38466A5-A7F1-4031-AAEE-4D9B3145A36A}" srcOrd="0" destOrd="0" presId="urn:microsoft.com/office/officeart/2005/8/layout/hProcess9"/>
    <dgm:cxn modelId="{0FEDD049-CDE9-4D89-9E66-72F0124EEEFE}" type="presOf" srcId="{BC4D7A44-A32A-4D19-987B-2B44DC5FF453}" destId="{12C661DC-1EB0-48E8-B94C-5E69FA38191E}" srcOrd="0" destOrd="0" presId="urn:microsoft.com/office/officeart/2005/8/layout/hProcess9"/>
    <dgm:cxn modelId="{B32D8884-4E66-4E1E-A648-DE7454206BEC}" srcId="{55594757-6BCA-42A6-89A3-03D13D5C54FF}" destId="{F0BBD02C-10B9-4246-AB08-9F88CC5FF1AC}" srcOrd="0" destOrd="0" parTransId="{2DE76F0E-D078-4378-BE6A-55A0887C194D}" sibTransId="{6E88B16A-4615-482B-883B-CC752C8FB302}"/>
    <dgm:cxn modelId="{D6BBC756-16E2-4BFF-A7FF-A75773AA70EC}" type="presOf" srcId="{44BA4738-984C-4F3A-9596-8555FA1A9BAD}" destId="{FE502191-BF5A-4BAE-95AE-84A878535CC7}" srcOrd="0" destOrd="0" presId="urn:microsoft.com/office/officeart/2005/8/layout/hProcess9"/>
    <dgm:cxn modelId="{BDB45ED7-F001-4457-9640-00AA1F54A433}" type="presOf" srcId="{55594757-6BCA-42A6-89A3-03D13D5C54FF}" destId="{CEA8945A-BBAA-4227-AD74-2878734ABA4C}" srcOrd="0" destOrd="0" presId="urn:microsoft.com/office/officeart/2005/8/layout/hProcess9"/>
    <dgm:cxn modelId="{1B40BA97-4E39-47AE-8C90-A6989422CB51}" srcId="{55594757-6BCA-42A6-89A3-03D13D5C54FF}" destId="{44BA4738-984C-4F3A-9596-8555FA1A9BAD}" srcOrd="1" destOrd="0" parTransId="{B74E428D-B00E-4D21-8BFA-256C233EF78E}" sibTransId="{71E573D3-2000-494D-BE6B-2643E87D045C}"/>
    <dgm:cxn modelId="{7A164C95-23B6-4E36-87D6-1216285220B5}" type="presParOf" srcId="{CEA8945A-BBAA-4227-AD74-2878734ABA4C}" destId="{BFB95EFE-572F-4BE2-B811-C9085567F9A1}" srcOrd="0" destOrd="0" presId="urn:microsoft.com/office/officeart/2005/8/layout/hProcess9"/>
    <dgm:cxn modelId="{9D53BB3B-5D77-40FB-B2BD-F9AEB35613DB}" type="presParOf" srcId="{CEA8945A-BBAA-4227-AD74-2878734ABA4C}" destId="{3BCBE410-F118-42B2-9605-F645032B7A82}" srcOrd="1" destOrd="0" presId="urn:microsoft.com/office/officeart/2005/8/layout/hProcess9"/>
    <dgm:cxn modelId="{6002545C-4582-4543-BFF2-745C18688B18}" type="presParOf" srcId="{3BCBE410-F118-42B2-9605-F645032B7A82}" destId="{A38466A5-A7F1-4031-AAEE-4D9B3145A36A}" srcOrd="0" destOrd="0" presId="urn:microsoft.com/office/officeart/2005/8/layout/hProcess9"/>
    <dgm:cxn modelId="{E98DC19E-7B90-498F-80CA-4E7ABA1DE72E}" type="presParOf" srcId="{3BCBE410-F118-42B2-9605-F645032B7A82}" destId="{71CB9241-9BE0-46C6-8C27-85CCCA2527EF}" srcOrd="1" destOrd="0" presId="urn:microsoft.com/office/officeart/2005/8/layout/hProcess9"/>
    <dgm:cxn modelId="{74E7C20B-4171-4083-AEB1-4C8774C85054}" type="presParOf" srcId="{3BCBE410-F118-42B2-9605-F645032B7A82}" destId="{FE502191-BF5A-4BAE-95AE-84A878535CC7}" srcOrd="2" destOrd="0" presId="urn:microsoft.com/office/officeart/2005/8/layout/hProcess9"/>
    <dgm:cxn modelId="{0C16C0DD-5AF0-4EC0-836E-92F1E6AC6E65}" type="presParOf" srcId="{3BCBE410-F118-42B2-9605-F645032B7A82}" destId="{6E6AC93F-E809-487E-9553-B39459DE58F5}" srcOrd="3" destOrd="0" presId="urn:microsoft.com/office/officeart/2005/8/layout/hProcess9"/>
    <dgm:cxn modelId="{A767C453-830A-4729-A2C9-783FF6B07505}" type="presParOf" srcId="{3BCBE410-F118-42B2-9605-F645032B7A82}" destId="{12C661DC-1EB0-48E8-B94C-5E69FA38191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CAC355-45E3-4D19-AB16-AD678EAF5D2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F687EA81-0C3F-4108-BB43-9E72C8E2BF6B}">
      <dgm:prSet/>
      <dgm:spPr/>
      <dgm:t>
        <a:bodyPr/>
        <a:lstStyle/>
        <a:p>
          <a:pPr rtl="0"/>
          <a:r>
            <a:rPr lang="fr-BE" b="1" dirty="0" smtClean="0"/>
            <a:t>Relevance</a:t>
          </a:r>
        </a:p>
        <a:p>
          <a:pPr rtl="0"/>
          <a:r>
            <a:rPr lang="fr-BE" dirty="0" smtClean="0"/>
            <a:t> (30 points)</a:t>
          </a:r>
          <a:endParaRPr lang="en-GB" dirty="0"/>
        </a:p>
      </dgm:t>
    </dgm:pt>
    <dgm:pt modelId="{D577F843-D81A-4324-8F98-C580A2169994}" type="parTrans" cxnId="{5C23B2D2-5C9A-4648-97C1-8C579F7808B5}">
      <dgm:prSet/>
      <dgm:spPr/>
      <dgm:t>
        <a:bodyPr/>
        <a:lstStyle/>
        <a:p>
          <a:endParaRPr lang="en-GB"/>
        </a:p>
      </dgm:t>
    </dgm:pt>
    <dgm:pt modelId="{444DF55D-16CD-4D04-841E-D6A09DDEF7A9}" type="sibTrans" cxnId="{5C23B2D2-5C9A-4648-97C1-8C579F7808B5}">
      <dgm:prSet/>
      <dgm:spPr/>
      <dgm:t>
        <a:bodyPr/>
        <a:lstStyle/>
        <a:p>
          <a:endParaRPr lang="en-GB"/>
        </a:p>
      </dgm:t>
    </dgm:pt>
    <dgm:pt modelId="{153201CA-7453-4B87-85F5-ABF162A2535A}">
      <dgm:prSet>
        <dgm:style>
          <a:lnRef idx="3">
            <a:schemeClr val="lt1"/>
          </a:lnRef>
          <a:fillRef idx="1">
            <a:schemeClr val="accent3"/>
          </a:fillRef>
          <a:effectRef idx="1">
            <a:schemeClr val="accent3"/>
          </a:effectRef>
          <a:fontRef idx="minor">
            <a:schemeClr val="lt1"/>
          </a:fontRef>
        </dgm:style>
      </dgm:prSet>
      <dgm:spPr/>
      <dgm:t>
        <a:bodyPr/>
        <a:lstStyle/>
        <a:p>
          <a:pPr rtl="0"/>
          <a:endParaRPr lang="en-GB" b="1" noProof="0" dirty="0" smtClean="0"/>
        </a:p>
        <a:p>
          <a:pPr rtl="0"/>
          <a:r>
            <a:rPr lang="en-GB" b="1" noProof="0" dirty="0" smtClean="0"/>
            <a:t>Quality of </a:t>
          </a:r>
        </a:p>
        <a:p>
          <a:pPr rtl="0"/>
          <a:r>
            <a:rPr lang="en-GB" b="1" noProof="0" dirty="0" smtClean="0"/>
            <a:t>Design + Implementation </a:t>
          </a:r>
        </a:p>
        <a:p>
          <a:pPr rtl="0"/>
          <a:r>
            <a:rPr lang="en-GB" noProof="0" dirty="0" smtClean="0"/>
            <a:t>(30 points)</a:t>
          </a:r>
          <a:endParaRPr lang="en-GB" noProof="0" dirty="0"/>
        </a:p>
      </dgm:t>
    </dgm:pt>
    <dgm:pt modelId="{03F85039-0571-4275-B7BD-1FA193BF25A9}" type="parTrans" cxnId="{1423D5D7-A579-4CFC-ACDE-82DDF19622DB}">
      <dgm:prSet/>
      <dgm:spPr/>
      <dgm:t>
        <a:bodyPr/>
        <a:lstStyle/>
        <a:p>
          <a:endParaRPr lang="en-GB"/>
        </a:p>
      </dgm:t>
    </dgm:pt>
    <dgm:pt modelId="{35370A94-A35F-4A9E-A9C3-590A27CED7CC}" type="sibTrans" cxnId="{1423D5D7-A579-4CFC-ACDE-82DDF19622DB}">
      <dgm:prSet/>
      <dgm:spPr/>
      <dgm:t>
        <a:bodyPr/>
        <a:lstStyle/>
        <a:p>
          <a:endParaRPr lang="en-GB"/>
        </a:p>
      </dgm:t>
    </dgm:pt>
    <dgm:pt modelId="{0365D5F8-34F9-4063-B6CD-B1321B729535}">
      <dgm:prSet>
        <dgm:style>
          <a:lnRef idx="1">
            <a:schemeClr val="accent6"/>
          </a:lnRef>
          <a:fillRef idx="3">
            <a:schemeClr val="accent6"/>
          </a:fillRef>
          <a:effectRef idx="2">
            <a:schemeClr val="accent6"/>
          </a:effectRef>
          <a:fontRef idx="minor">
            <a:schemeClr val="lt1"/>
          </a:fontRef>
        </dgm:style>
      </dgm:prSet>
      <dgm:spPr/>
      <dgm:t>
        <a:bodyPr/>
        <a:lstStyle/>
        <a:p>
          <a:pPr rtl="0"/>
          <a:endParaRPr lang="en-GB" b="1" noProof="0" dirty="0" smtClean="0"/>
        </a:p>
        <a:p>
          <a:pPr rtl="0"/>
          <a:endParaRPr lang="en-GB" b="1" noProof="0" dirty="0" smtClean="0"/>
        </a:p>
        <a:p>
          <a:pPr rtl="0"/>
          <a:r>
            <a:rPr lang="en-GB" b="1" noProof="0" dirty="0" smtClean="0"/>
            <a:t>Quality of </a:t>
          </a:r>
        </a:p>
        <a:p>
          <a:pPr rtl="0"/>
          <a:r>
            <a:rPr lang="en-GB" b="1" noProof="0" dirty="0" smtClean="0"/>
            <a:t>Team + Cooperation</a:t>
          </a:r>
          <a:r>
            <a:rPr lang="en-GB" noProof="0" dirty="0" smtClean="0"/>
            <a:t> arrangements</a:t>
          </a:r>
        </a:p>
        <a:p>
          <a:pPr rtl="0"/>
          <a:r>
            <a:rPr lang="en-GB" noProof="0" dirty="0" smtClean="0"/>
            <a:t>(20 points)</a:t>
          </a:r>
          <a:endParaRPr lang="en-GB" noProof="0" dirty="0"/>
        </a:p>
      </dgm:t>
    </dgm:pt>
    <dgm:pt modelId="{5F2E6A47-0154-4E43-B115-6F8CF1013F23}" type="parTrans" cxnId="{4B954B16-93CD-42F9-9FB7-C5A4871C1332}">
      <dgm:prSet/>
      <dgm:spPr/>
      <dgm:t>
        <a:bodyPr/>
        <a:lstStyle/>
        <a:p>
          <a:endParaRPr lang="en-GB"/>
        </a:p>
      </dgm:t>
    </dgm:pt>
    <dgm:pt modelId="{BF2FD2C6-20AB-4845-BFEB-DE7616AE6682}" type="sibTrans" cxnId="{4B954B16-93CD-42F9-9FB7-C5A4871C1332}">
      <dgm:prSet/>
      <dgm:spPr/>
      <dgm:t>
        <a:bodyPr/>
        <a:lstStyle/>
        <a:p>
          <a:endParaRPr lang="en-GB"/>
        </a:p>
      </dgm:t>
    </dgm:pt>
    <dgm:pt modelId="{6E8B26BB-A47B-48B8-8AF2-807C19DEB623}">
      <dgm:prSet>
        <dgm:style>
          <a:lnRef idx="1">
            <a:schemeClr val="accent2"/>
          </a:lnRef>
          <a:fillRef idx="3">
            <a:schemeClr val="accent2"/>
          </a:fillRef>
          <a:effectRef idx="2">
            <a:schemeClr val="accent2"/>
          </a:effectRef>
          <a:fontRef idx="minor">
            <a:schemeClr val="lt1"/>
          </a:fontRef>
        </dgm:style>
      </dgm:prSet>
      <dgm:spPr/>
      <dgm:t>
        <a:bodyPr/>
        <a:lstStyle/>
        <a:p>
          <a:pPr rtl="0"/>
          <a:r>
            <a:rPr lang="fr-BE" b="1" dirty="0" smtClean="0"/>
            <a:t>Impact and Sustainability </a:t>
          </a:r>
        </a:p>
        <a:p>
          <a:pPr rtl="0"/>
          <a:r>
            <a:rPr lang="fr-BE" dirty="0" smtClean="0"/>
            <a:t>(20 points)</a:t>
          </a:r>
          <a:endParaRPr lang="en-GB" dirty="0"/>
        </a:p>
      </dgm:t>
    </dgm:pt>
    <dgm:pt modelId="{BE8EE00D-7260-4D55-8ED9-49DE93D58379}" type="parTrans" cxnId="{36121E97-0954-4E29-996E-2BAE4FC784AB}">
      <dgm:prSet/>
      <dgm:spPr/>
      <dgm:t>
        <a:bodyPr/>
        <a:lstStyle/>
        <a:p>
          <a:endParaRPr lang="en-GB"/>
        </a:p>
      </dgm:t>
    </dgm:pt>
    <dgm:pt modelId="{31687560-8633-427A-A3A8-A78BA2BA8844}" type="sibTrans" cxnId="{36121E97-0954-4E29-996E-2BAE4FC784AB}">
      <dgm:prSet/>
      <dgm:spPr/>
      <dgm:t>
        <a:bodyPr/>
        <a:lstStyle/>
        <a:p>
          <a:endParaRPr lang="en-GB"/>
        </a:p>
      </dgm:t>
    </dgm:pt>
    <dgm:pt modelId="{6B3D7F99-9982-4489-894E-96656EC28A9E}" type="pres">
      <dgm:prSet presAssocID="{5ACAC355-45E3-4D19-AB16-AD678EAF5D22}" presName="Name0" presStyleCnt="0">
        <dgm:presLayoutVars>
          <dgm:dir/>
          <dgm:resizeHandles val="exact"/>
        </dgm:presLayoutVars>
      </dgm:prSet>
      <dgm:spPr/>
      <dgm:t>
        <a:bodyPr/>
        <a:lstStyle/>
        <a:p>
          <a:endParaRPr lang="en-GB"/>
        </a:p>
      </dgm:t>
    </dgm:pt>
    <dgm:pt modelId="{3C773B17-A6FE-4EE6-83D9-2A9AF9324069}" type="pres">
      <dgm:prSet presAssocID="{F687EA81-0C3F-4108-BB43-9E72C8E2BF6B}" presName="Name5" presStyleLbl="vennNode1" presStyleIdx="0" presStyleCnt="4">
        <dgm:presLayoutVars>
          <dgm:bulletEnabled val="1"/>
        </dgm:presLayoutVars>
      </dgm:prSet>
      <dgm:spPr/>
      <dgm:t>
        <a:bodyPr/>
        <a:lstStyle/>
        <a:p>
          <a:endParaRPr lang="en-GB"/>
        </a:p>
      </dgm:t>
    </dgm:pt>
    <dgm:pt modelId="{5382C62B-21A5-4D88-B2DE-58C7F1EF034D}" type="pres">
      <dgm:prSet presAssocID="{444DF55D-16CD-4D04-841E-D6A09DDEF7A9}" presName="space" presStyleCnt="0"/>
      <dgm:spPr/>
    </dgm:pt>
    <dgm:pt modelId="{53868B51-589E-4C37-86EA-0A00562E1790}" type="pres">
      <dgm:prSet presAssocID="{153201CA-7453-4B87-85F5-ABF162A2535A}" presName="Name5" presStyleLbl="vennNode1" presStyleIdx="1" presStyleCnt="4">
        <dgm:presLayoutVars>
          <dgm:bulletEnabled val="1"/>
        </dgm:presLayoutVars>
      </dgm:prSet>
      <dgm:spPr/>
      <dgm:t>
        <a:bodyPr/>
        <a:lstStyle/>
        <a:p>
          <a:endParaRPr lang="en-GB"/>
        </a:p>
      </dgm:t>
    </dgm:pt>
    <dgm:pt modelId="{63EE020C-3BDA-4889-B70D-8B4C37E32643}" type="pres">
      <dgm:prSet presAssocID="{35370A94-A35F-4A9E-A9C3-590A27CED7CC}" presName="space" presStyleCnt="0"/>
      <dgm:spPr/>
    </dgm:pt>
    <dgm:pt modelId="{1F90D968-AC7D-4433-ADB8-F622EFE4A075}" type="pres">
      <dgm:prSet presAssocID="{0365D5F8-34F9-4063-B6CD-B1321B729535}" presName="Name5" presStyleLbl="vennNode1" presStyleIdx="2" presStyleCnt="4">
        <dgm:presLayoutVars>
          <dgm:bulletEnabled val="1"/>
        </dgm:presLayoutVars>
      </dgm:prSet>
      <dgm:spPr/>
      <dgm:t>
        <a:bodyPr/>
        <a:lstStyle/>
        <a:p>
          <a:endParaRPr lang="en-GB"/>
        </a:p>
      </dgm:t>
    </dgm:pt>
    <dgm:pt modelId="{0FBFF1B9-7129-4CF6-B234-3141F7F46CD9}" type="pres">
      <dgm:prSet presAssocID="{BF2FD2C6-20AB-4845-BFEB-DE7616AE6682}" presName="space" presStyleCnt="0"/>
      <dgm:spPr/>
    </dgm:pt>
    <dgm:pt modelId="{B4EF08F0-560B-4B56-AB85-4E36D9468800}" type="pres">
      <dgm:prSet presAssocID="{6E8B26BB-A47B-48B8-8AF2-807C19DEB623}" presName="Name5" presStyleLbl="vennNode1" presStyleIdx="3" presStyleCnt="4" custLinFactNeighborX="-6413">
        <dgm:presLayoutVars>
          <dgm:bulletEnabled val="1"/>
        </dgm:presLayoutVars>
      </dgm:prSet>
      <dgm:spPr/>
      <dgm:t>
        <a:bodyPr/>
        <a:lstStyle/>
        <a:p>
          <a:endParaRPr lang="en-GB"/>
        </a:p>
      </dgm:t>
    </dgm:pt>
  </dgm:ptLst>
  <dgm:cxnLst>
    <dgm:cxn modelId="{012B0D51-99DC-48B0-9F00-F465F842C883}" type="presOf" srcId="{F687EA81-0C3F-4108-BB43-9E72C8E2BF6B}" destId="{3C773B17-A6FE-4EE6-83D9-2A9AF9324069}" srcOrd="0" destOrd="0" presId="urn:microsoft.com/office/officeart/2005/8/layout/venn3"/>
    <dgm:cxn modelId="{74D4D42B-D9FB-4632-BF97-D2FEBDE24F68}" type="presOf" srcId="{153201CA-7453-4B87-85F5-ABF162A2535A}" destId="{53868B51-589E-4C37-86EA-0A00562E1790}" srcOrd="0" destOrd="0" presId="urn:microsoft.com/office/officeart/2005/8/layout/venn3"/>
    <dgm:cxn modelId="{497D7881-84F7-47EA-A4C6-CDC8ADEFAE53}" type="presOf" srcId="{5ACAC355-45E3-4D19-AB16-AD678EAF5D22}" destId="{6B3D7F99-9982-4489-894E-96656EC28A9E}" srcOrd="0" destOrd="0" presId="urn:microsoft.com/office/officeart/2005/8/layout/venn3"/>
    <dgm:cxn modelId="{1423D5D7-A579-4CFC-ACDE-82DDF19622DB}" srcId="{5ACAC355-45E3-4D19-AB16-AD678EAF5D22}" destId="{153201CA-7453-4B87-85F5-ABF162A2535A}" srcOrd="1" destOrd="0" parTransId="{03F85039-0571-4275-B7BD-1FA193BF25A9}" sibTransId="{35370A94-A35F-4A9E-A9C3-590A27CED7CC}"/>
    <dgm:cxn modelId="{E8D334C8-14A7-4B8A-BA62-712E69492A98}" type="presOf" srcId="{0365D5F8-34F9-4063-B6CD-B1321B729535}" destId="{1F90D968-AC7D-4433-ADB8-F622EFE4A075}" srcOrd="0" destOrd="0" presId="urn:microsoft.com/office/officeart/2005/8/layout/venn3"/>
    <dgm:cxn modelId="{5C23B2D2-5C9A-4648-97C1-8C579F7808B5}" srcId="{5ACAC355-45E3-4D19-AB16-AD678EAF5D22}" destId="{F687EA81-0C3F-4108-BB43-9E72C8E2BF6B}" srcOrd="0" destOrd="0" parTransId="{D577F843-D81A-4324-8F98-C580A2169994}" sibTransId="{444DF55D-16CD-4D04-841E-D6A09DDEF7A9}"/>
    <dgm:cxn modelId="{36121E97-0954-4E29-996E-2BAE4FC784AB}" srcId="{5ACAC355-45E3-4D19-AB16-AD678EAF5D22}" destId="{6E8B26BB-A47B-48B8-8AF2-807C19DEB623}" srcOrd="3" destOrd="0" parTransId="{BE8EE00D-7260-4D55-8ED9-49DE93D58379}" sibTransId="{31687560-8633-427A-A3A8-A78BA2BA8844}"/>
    <dgm:cxn modelId="{FE5C81EA-ACEA-49DC-B493-3DAC6847E149}" type="presOf" srcId="{6E8B26BB-A47B-48B8-8AF2-807C19DEB623}" destId="{B4EF08F0-560B-4B56-AB85-4E36D9468800}" srcOrd="0" destOrd="0" presId="urn:microsoft.com/office/officeart/2005/8/layout/venn3"/>
    <dgm:cxn modelId="{4B954B16-93CD-42F9-9FB7-C5A4871C1332}" srcId="{5ACAC355-45E3-4D19-AB16-AD678EAF5D22}" destId="{0365D5F8-34F9-4063-B6CD-B1321B729535}" srcOrd="2" destOrd="0" parTransId="{5F2E6A47-0154-4E43-B115-6F8CF1013F23}" sibTransId="{BF2FD2C6-20AB-4845-BFEB-DE7616AE6682}"/>
    <dgm:cxn modelId="{AEDA9ED7-8A0C-4EDB-BC81-31D4381A8012}" type="presParOf" srcId="{6B3D7F99-9982-4489-894E-96656EC28A9E}" destId="{3C773B17-A6FE-4EE6-83D9-2A9AF9324069}" srcOrd="0" destOrd="0" presId="urn:microsoft.com/office/officeart/2005/8/layout/venn3"/>
    <dgm:cxn modelId="{A7E4E97A-0B98-41A1-8674-8C45DE4A78CB}" type="presParOf" srcId="{6B3D7F99-9982-4489-894E-96656EC28A9E}" destId="{5382C62B-21A5-4D88-B2DE-58C7F1EF034D}" srcOrd="1" destOrd="0" presId="urn:microsoft.com/office/officeart/2005/8/layout/venn3"/>
    <dgm:cxn modelId="{B8C7EFC0-AD6F-4FAB-B4D6-BD9C1896DD19}" type="presParOf" srcId="{6B3D7F99-9982-4489-894E-96656EC28A9E}" destId="{53868B51-589E-4C37-86EA-0A00562E1790}" srcOrd="2" destOrd="0" presId="urn:microsoft.com/office/officeart/2005/8/layout/venn3"/>
    <dgm:cxn modelId="{C0C51DCC-C28F-4057-B0D6-3E6ADE420633}" type="presParOf" srcId="{6B3D7F99-9982-4489-894E-96656EC28A9E}" destId="{63EE020C-3BDA-4889-B70D-8B4C37E32643}" srcOrd="3" destOrd="0" presId="urn:microsoft.com/office/officeart/2005/8/layout/venn3"/>
    <dgm:cxn modelId="{5BAE2A34-8D7A-4513-9232-09CF0885BC6D}" type="presParOf" srcId="{6B3D7F99-9982-4489-894E-96656EC28A9E}" destId="{1F90D968-AC7D-4433-ADB8-F622EFE4A075}" srcOrd="4" destOrd="0" presId="urn:microsoft.com/office/officeart/2005/8/layout/venn3"/>
    <dgm:cxn modelId="{04F69E2A-9EB9-4B1B-AD51-22F1D6D45D59}" type="presParOf" srcId="{6B3D7F99-9982-4489-894E-96656EC28A9E}" destId="{0FBFF1B9-7129-4CF6-B234-3141F7F46CD9}" srcOrd="5" destOrd="0" presId="urn:microsoft.com/office/officeart/2005/8/layout/venn3"/>
    <dgm:cxn modelId="{CAD6B0EF-D20B-449A-A42C-723152FF8DA0}" type="presParOf" srcId="{6B3D7F99-9982-4489-894E-96656EC28A9E}" destId="{B4EF08F0-560B-4B56-AB85-4E36D946880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7660F6-1607-44CE-99C1-0317A23E1E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BB0B424-D683-423F-8E1C-31A846FED5DF}">
      <dgm:prSet/>
      <dgm:spPr/>
      <dgm:t>
        <a:bodyPr/>
        <a:lstStyle/>
        <a:p>
          <a:pPr rtl="0"/>
          <a:r>
            <a:rPr lang="en-GB" b="1" dirty="0" smtClean="0"/>
            <a:t>Needs analysis</a:t>
          </a:r>
          <a:endParaRPr lang="en-GB" dirty="0"/>
        </a:p>
      </dgm:t>
    </dgm:pt>
    <dgm:pt modelId="{C767C2F9-E78E-4F8E-966D-61FB24815759}" type="parTrans" cxnId="{475D1968-0DA2-4954-A58F-FDEAEF6308F3}">
      <dgm:prSet/>
      <dgm:spPr/>
      <dgm:t>
        <a:bodyPr/>
        <a:lstStyle/>
        <a:p>
          <a:endParaRPr lang="en-GB"/>
        </a:p>
      </dgm:t>
    </dgm:pt>
    <dgm:pt modelId="{A8FED8A1-012B-4592-B33D-5F202F7AB737}" type="sibTrans" cxnId="{475D1968-0DA2-4954-A58F-FDEAEF6308F3}">
      <dgm:prSet/>
      <dgm:spPr/>
      <dgm:t>
        <a:bodyPr/>
        <a:lstStyle/>
        <a:p>
          <a:endParaRPr lang="en-GB"/>
        </a:p>
      </dgm:t>
    </dgm:pt>
    <dgm:pt modelId="{D5A0BCED-5D9E-439E-892B-B9F72D7D910C}">
      <dgm:prSet/>
      <dgm:spPr/>
      <dgm:t>
        <a:bodyPr/>
        <a:lstStyle/>
        <a:p>
          <a:pPr rtl="0"/>
          <a:r>
            <a:rPr lang="en-GB" b="1" dirty="0" smtClean="0"/>
            <a:t>Aims ∞Programme objectives + National / Regional priorities</a:t>
          </a:r>
          <a:endParaRPr lang="en-GB" dirty="0"/>
        </a:p>
      </dgm:t>
    </dgm:pt>
    <dgm:pt modelId="{DAC63928-9055-4812-8FB2-1253A950DF3D}" type="parTrans" cxnId="{68576027-CA7F-409D-BC9E-3879CF5E0408}">
      <dgm:prSet/>
      <dgm:spPr/>
      <dgm:t>
        <a:bodyPr/>
        <a:lstStyle/>
        <a:p>
          <a:endParaRPr lang="en-GB"/>
        </a:p>
      </dgm:t>
    </dgm:pt>
    <dgm:pt modelId="{1919D3FE-6CBD-4140-B965-6B202F8835F5}" type="sibTrans" cxnId="{68576027-CA7F-409D-BC9E-3879CF5E0408}">
      <dgm:prSet/>
      <dgm:spPr/>
      <dgm:t>
        <a:bodyPr/>
        <a:lstStyle/>
        <a:p>
          <a:endParaRPr lang="en-GB"/>
        </a:p>
      </dgm:t>
    </dgm:pt>
    <dgm:pt modelId="{B277ED2C-C06D-4828-B056-C02D0ED2B3FE}">
      <dgm:prSet/>
      <dgm:spPr/>
      <dgm:t>
        <a:bodyPr/>
        <a:lstStyle/>
        <a:p>
          <a:pPr rtl="0"/>
          <a:r>
            <a:rPr lang="en-GB" b="1" dirty="0" smtClean="0"/>
            <a:t>Innovative and/or complementary to other projects</a:t>
          </a:r>
          <a:endParaRPr lang="en-GB" dirty="0"/>
        </a:p>
      </dgm:t>
    </dgm:pt>
    <dgm:pt modelId="{710AFE47-47A4-4E23-B739-754872E4119B}" type="parTrans" cxnId="{CBFC9ED5-D950-46EF-B9C9-64EFF6D1F566}">
      <dgm:prSet/>
      <dgm:spPr/>
      <dgm:t>
        <a:bodyPr/>
        <a:lstStyle/>
        <a:p>
          <a:endParaRPr lang="en-GB"/>
        </a:p>
      </dgm:t>
    </dgm:pt>
    <dgm:pt modelId="{784489A6-9C55-4ADA-930E-C8D383C6127B}" type="sibTrans" cxnId="{CBFC9ED5-D950-46EF-B9C9-64EFF6D1F566}">
      <dgm:prSet/>
      <dgm:spPr/>
      <dgm:t>
        <a:bodyPr/>
        <a:lstStyle/>
        <a:p>
          <a:endParaRPr lang="en-GB"/>
        </a:p>
      </dgm:t>
    </dgm:pt>
    <dgm:pt modelId="{D2DEDC5D-1922-4E47-BDEA-429582B69272}">
      <dgm:prSet/>
      <dgm:spPr/>
      <dgm:t>
        <a:bodyPr/>
        <a:lstStyle/>
        <a:p>
          <a:pPr rtl="0"/>
          <a:r>
            <a:rPr lang="en-GB" b="1" dirty="0" smtClean="0"/>
            <a:t>European added value of the project</a:t>
          </a:r>
          <a:endParaRPr lang="en-GB" dirty="0"/>
        </a:p>
      </dgm:t>
    </dgm:pt>
    <dgm:pt modelId="{5F53BDAF-C212-43E8-AFAB-484A69335D3D}" type="parTrans" cxnId="{49FD60FD-DCB8-47A0-A3D2-A26E9592D8CC}">
      <dgm:prSet/>
      <dgm:spPr/>
      <dgm:t>
        <a:bodyPr/>
        <a:lstStyle/>
        <a:p>
          <a:endParaRPr lang="en-GB"/>
        </a:p>
      </dgm:t>
    </dgm:pt>
    <dgm:pt modelId="{32F0A7CB-3FDB-472E-96D0-CC51C0B32B0C}" type="sibTrans" cxnId="{49FD60FD-DCB8-47A0-A3D2-A26E9592D8CC}">
      <dgm:prSet/>
      <dgm:spPr/>
      <dgm:t>
        <a:bodyPr/>
        <a:lstStyle/>
        <a:p>
          <a:endParaRPr lang="en-GB"/>
        </a:p>
      </dgm:t>
    </dgm:pt>
    <dgm:pt modelId="{2C4EDBDC-A90A-4DD3-89B1-9A6BC67AA24E}">
      <dgm:prSet/>
      <dgm:spPr/>
      <dgm:t>
        <a:bodyPr/>
        <a:lstStyle/>
        <a:p>
          <a:r>
            <a:rPr lang="en-GB" b="1" smtClean="0"/>
            <a:t>Target groups </a:t>
          </a:r>
          <a:endParaRPr lang="en-GB"/>
        </a:p>
      </dgm:t>
    </dgm:pt>
    <dgm:pt modelId="{1B0EFA8D-14D2-40A7-B130-B9AA2AEC9036}" type="parTrans" cxnId="{D1BD4661-3033-414D-BE2B-942CAFE765BF}">
      <dgm:prSet/>
      <dgm:spPr/>
      <dgm:t>
        <a:bodyPr/>
        <a:lstStyle/>
        <a:p>
          <a:endParaRPr lang="en-GB"/>
        </a:p>
      </dgm:t>
    </dgm:pt>
    <dgm:pt modelId="{E9830370-F1ED-4B03-8ED2-33F95E90B475}" type="sibTrans" cxnId="{D1BD4661-3033-414D-BE2B-942CAFE765BF}">
      <dgm:prSet/>
      <dgm:spPr/>
      <dgm:t>
        <a:bodyPr/>
        <a:lstStyle/>
        <a:p>
          <a:endParaRPr lang="en-GB"/>
        </a:p>
      </dgm:t>
    </dgm:pt>
    <dgm:pt modelId="{44A13D73-62C4-49FF-BD1A-2CADEEBFC1A2}">
      <dgm:prSet/>
      <dgm:spPr/>
      <dgm:t>
        <a:bodyPr/>
        <a:lstStyle/>
        <a:p>
          <a:pPr rtl="0"/>
          <a:r>
            <a:rPr lang="fr-BE" b="1" dirty="0" smtClean="0"/>
            <a:t>Cross </a:t>
          </a:r>
          <a:r>
            <a:rPr lang="fr-BE" b="1" dirty="0" err="1" smtClean="0"/>
            <a:t>Regionals</a:t>
          </a:r>
          <a:endParaRPr lang="en-GB" b="1" dirty="0"/>
        </a:p>
      </dgm:t>
    </dgm:pt>
    <dgm:pt modelId="{2C0B801D-19A4-43F9-B407-03C8A30FEA87}" type="parTrans" cxnId="{87B945D7-48CF-4E51-BF94-EA43C08D45DD}">
      <dgm:prSet/>
      <dgm:spPr/>
      <dgm:t>
        <a:bodyPr/>
        <a:lstStyle/>
        <a:p>
          <a:endParaRPr lang="en-GB"/>
        </a:p>
      </dgm:t>
    </dgm:pt>
    <dgm:pt modelId="{58F09779-F476-4FEC-AF52-23C33F57AB15}" type="sibTrans" cxnId="{87B945D7-48CF-4E51-BF94-EA43C08D45DD}">
      <dgm:prSet/>
      <dgm:spPr/>
      <dgm:t>
        <a:bodyPr/>
        <a:lstStyle/>
        <a:p>
          <a:endParaRPr lang="en-GB"/>
        </a:p>
      </dgm:t>
    </dgm:pt>
    <dgm:pt modelId="{CC8BC83D-84AE-42F8-AAAA-B9F58E102AFE}" type="pres">
      <dgm:prSet presAssocID="{807660F6-1607-44CE-99C1-0317A23E1EC9}" presName="linear" presStyleCnt="0">
        <dgm:presLayoutVars>
          <dgm:animLvl val="lvl"/>
          <dgm:resizeHandles val="exact"/>
        </dgm:presLayoutVars>
      </dgm:prSet>
      <dgm:spPr/>
      <dgm:t>
        <a:bodyPr/>
        <a:lstStyle/>
        <a:p>
          <a:endParaRPr lang="en-GB"/>
        </a:p>
      </dgm:t>
    </dgm:pt>
    <dgm:pt modelId="{B98427BC-804F-4D31-8347-8F356D8FEE1E}" type="pres">
      <dgm:prSet presAssocID="{CBB0B424-D683-423F-8E1C-31A846FED5DF}" presName="parentText" presStyleLbl="node1" presStyleIdx="0" presStyleCnt="6">
        <dgm:presLayoutVars>
          <dgm:chMax val="0"/>
          <dgm:bulletEnabled val="1"/>
        </dgm:presLayoutVars>
      </dgm:prSet>
      <dgm:spPr/>
      <dgm:t>
        <a:bodyPr/>
        <a:lstStyle/>
        <a:p>
          <a:endParaRPr lang="en-GB"/>
        </a:p>
      </dgm:t>
    </dgm:pt>
    <dgm:pt modelId="{49ED913F-BBD5-4E44-984B-AD8861D803B1}" type="pres">
      <dgm:prSet presAssocID="{A8FED8A1-012B-4592-B33D-5F202F7AB737}" presName="spacer" presStyleCnt="0"/>
      <dgm:spPr/>
    </dgm:pt>
    <dgm:pt modelId="{3D6B0196-8209-416A-82CF-66E2A269E6E7}" type="pres">
      <dgm:prSet presAssocID="{2C4EDBDC-A90A-4DD3-89B1-9A6BC67AA24E}" presName="parentText" presStyleLbl="node1" presStyleIdx="1" presStyleCnt="6">
        <dgm:presLayoutVars>
          <dgm:chMax val="0"/>
          <dgm:bulletEnabled val="1"/>
        </dgm:presLayoutVars>
      </dgm:prSet>
      <dgm:spPr/>
      <dgm:t>
        <a:bodyPr/>
        <a:lstStyle/>
        <a:p>
          <a:endParaRPr lang="en-GB"/>
        </a:p>
      </dgm:t>
    </dgm:pt>
    <dgm:pt modelId="{BC546943-E1DD-4F31-B2CD-E3CFF5CD0763}" type="pres">
      <dgm:prSet presAssocID="{E9830370-F1ED-4B03-8ED2-33F95E90B475}" presName="spacer" presStyleCnt="0"/>
      <dgm:spPr/>
    </dgm:pt>
    <dgm:pt modelId="{4EB96ED9-7BFE-4760-83BF-60D0198CA87F}" type="pres">
      <dgm:prSet presAssocID="{D5A0BCED-5D9E-439E-892B-B9F72D7D910C}" presName="parentText" presStyleLbl="node1" presStyleIdx="2" presStyleCnt="6">
        <dgm:presLayoutVars>
          <dgm:chMax val="0"/>
          <dgm:bulletEnabled val="1"/>
        </dgm:presLayoutVars>
      </dgm:prSet>
      <dgm:spPr/>
      <dgm:t>
        <a:bodyPr/>
        <a:lstStyle/>
        <a:p>
          <a:endParaRPr lang="en-GB"/>
        </a:p>
      </dgm:t>
    </dgm:pt>
    <dgm:pt modelId="{2345D017-B409-4FD6-BA29-5F54FC4A6A4A}" type="pres">
      <dgm:prSet presAssocID="{1919D3FE-6CBD-4140-B965-6B202F8835F5}" presName="spacer" presStyleCnt="0"/>
      <dgm:spPr/>
    </dgm:pt>
    <dgm:pt modelId="{F4437A73-1C93-41AB-BBC3-77DEE3134429}" type="pres">
      <dgm:prSet presAssocID="{B277ED2C-C06D-4828-B056-C02D0ED2B3FE}" presName="parentText" presStyleLbl="node1" presStyleIdx="3" presStyleCnt="6">
        <dgm:presLayoutVars>
          <dgm:chMax val="0"/>
          <dgm:bulletEnabled val="1"/>
        </dgm:presLayoutVars>
      </dgm:prSet>
      <dgm:spPr/>
      <dgm:t>
        <a:bodyPr/>
        <a:lstStyle/>
        <a:p>
          <a:endParaRPr lang="en-GB"/>
        </a:p>
      </dgm:t>
    </dgm:pt>
    <dgm:pt modelId="{E34A6715-B783-4B42-B5EE-8E10E49D34F6}" type="pres">
      <dgm:prSet presAssocID="{784489A6-9C55-4ADA-930E-C8D383C6127B}" presName="spacer" presStyleCnt="0"/>
      <dgm:spPr/>
    </dgm:pt>
    <dgm:pt modelId="{0BEA1725-C64F-4AB9-AF32-ECAA62798452}" type="pres">
      <dgm:prSet presAssocID="{D2DEDC5D-1922-4E47-BDEA-429582B69272}" presName="parentText" presStyleLbl="node1" presStyleIdx="4" presStyleCnt="6">
        <dgm:presLayoutVars>
          <dgm:chMax val="0"/>
          <dgm:bulletEnabled val="1"/>
        </dgm:presLayoutVars>
      </dgm:prSet>
      <dgm:spPr/>
      <dgm:t>
        <a:bodyPr/>
        <a:lstStyle/>
        <a:p>
          <a:endParaRPr lang="en-GB"/>
        </a:p>
      </dgm:t>
    </dgm:pt>
    <dgm:pt modelId="{B37595A2-D54F-4C0A-9993-B6EB28306AE7}" type="pres">
      <dgm:prSet presAssocID="{32F0A7CB-3FDB-472E-96D0-CC51C0B32B0C}" presName="spacer" presStyleCnt="0"/>
      <dgm:spPr/>
    </dgm:pt>
    <dgm:pt modelId="{9976F546-A5AD-4152-8D10-13ADB87F07FD}" type="pres">
      <dgm:prSet presAssocID="{44A13D73-62C4-49FF-BD1A-2CADEEBFC1A2}" presName="parentText" presStyleLbl="node1" presStyleIdx="5" presStyleCnt="6">
        <dgm:presLayoutVars>
          <dgm:chMax val="0"/>
          <dgm:bulletEnabled val="1"/>
        </dgm:presLayoutVars>
      </dgm:prSet>
      <dgm:spPr/>
      <dgm:t>
        <a:bodyPr/>
        <a:lstStyle/>
        <a:p>
          <a:endParaRPr lang="en-GB"/>
        </a:p>
      </dgm:t>
    </dgm:pt>
  </dgm:ptLst>
  <dgm:cxnLst>
    <dgm:cxn modelId="{49FD60FD-DCB8-47A0-A3D2-A26E9592D8CC}" srcId="{807660F6-1607-44CE-99C1-0317A23E1EC9}" destId="{D2DEDC5D-1922-4E47-BDEA-429582B69272}" srcOrd="4" destOrd="0" parTransId="{5F53BDAF-C212-43E8-AFAB-484A69335D3D}" sibTransId="{32F0A7CB-3FDB-472E-96D0-CC51C0B32B0C}"/>
    <dgm:cxn modelId="{D1BD4661-3033-414D-BE2B-942CAFE765BF}" srcId="{807660F6-1607-44CE-99C1-0317A23E1EC9}" destId="{2C4EDBDC-A90A-4DD3-89B1-9A6BC67AA24E}" srcOrd="1" destOrd="0" parTransId="{1B0EFA8D-14D2-40A7-B130-B9AA2AEC9036}" sibTransId="{E9830370-F1ED-4B03-8ED2-33F95E90B475}"/>
    <dgm:cxn modelId="{CBFC9ED5-D950-46EF-B9C9-64EFF6D1F566}" srcId="{807660F6-1607-44CE-99C1-0317A23E1EC9}" destId="{B277ED2C-C06D-4828-B056-C02D0ED2B3FE}" srcOrd="3" destOrd="0" parTransId="{710AFE47-47A4-4E23-B739-754872E4119B}" sibTransId="{784489A6-9C55-4ADA-930E-C8D383C6127B}"/>
    <dgm:cxn modelId="{BED71AE6-22EC-40E3-8AE9-4768FB6E067E}" type="presOf" srcId="{2C4EDBDC-A90A-4DD3-89B1-9A6BC67AA24E}" destId="{3D6B0196-8209-416A-82CF-66E2A269E6E7}" srcOrd="0" destOrd="0" presId="urn:microsoft.com/office/officeart/2005/8/layout/vList2"/>
    <dgm:cxn modelId="{87B945D7-48CF-4E51-BF94-EA43C08D45DD}" srcId="{807660F6-1607-44CE-99C1-0317A23E1EC9}" destId="{44A13D73-62C4-49FF-BD1A-2CADEEBFC1A2}" srcOrd="5" destOrd="0" parTransId="{2C0B801D-19A4-43F9-B407-03C8A30FEA87}" sibTransId="{58F09779-F476-4FEC-AF52-23C33F57AB15}"/>
    <dgm:cxn modelId="{5CF8D171-8053-425E-AAD4-7396B108BF78}" type="presOf" srcId="{807660F6-1607-44CE-99C1-0317A23E1EC9}" destId="{CC8BC83D-84AE-42F8-AAAA-B9F58E102AFE}" srcOrd="0" destOrd="0" presId="urn:microsoft.com/office/officeart/2005/8/layout/vList2"/>
    <dgm:cxn modelId="{475D1968-0DA2-4954-A58F-FDEAEF6308F3}" srcId="{807660F6-1607-44CE-99C1-0317A23E1EC9}" destId="{CBB0B424-D683-423F-8E1C-31A846FED5DF}" srcOrd="0" destOrd="0" parTransId="{C767C2F9-E78E-4F8E-966D-61FB24815759}" sibTransId="{A8FED8A1-012B-4592-B33D-5F202F7AB737}"/>
    <dgm:cxn modelId="{231FFE8A-34EB-4704-A8B8-297B5A2A8A2E}" type="presOf" srcId="{D2DEDC5D-1922-4E47-BDEA-429582B69272}" destId="{0BEA1725-C64F-4AB9-AF32-ECAA62798452}" srcOrd="0" destOrd="0" presId="urn:microsoft.com/office/officeart/2005/8/layout/vList2"/>
    <dgm:cxn modelId="{AA9EC318-B076-4CC2-B00F-2264D03E9CD2}" type="presOf" srcId="{D5A0BCED-5D9E-439E-892B-B9F72D7D910C}" destId="{4EB96ED9-7BFE-4760-83BF-60D0198CA87F}" srcOrd="0" destOrd="0" presId="urn:microsoft.com/office/officeart/2005/8/layout/vList2"/>
    <dgm:cxn modelId="{049BECFB-7A70-4421-8773-2FA1DB04B8AF}" type="presOf" srcId="{CBB0B424-D683-423F-8E1C-31A846FED5DF}" destId="{B98427BC-804F-4D31-8347-8F356D8FEE1E}" srcOrd="0" destOrd="0" presId="urn:microsoft.com/office/officeart/2005/8/layout/vList2"/>
    <dgm:cxn modelId="{683E22D6-DA77-4180-A9C5-B1A1D046FDF5}" type="presOf" srcId="{44A13D73-62C4-49FF-BD1A-2CADEEBFC1A2}" destId="{9976F546-A5AD-4152-8D10-13ADB87F07FD}" srcOrd="0" destOrd="0" presId="urn:microsoft.com/office/officeart/2005/8/layout/vList2"/>
    <dgm:cxn modelId="{68576027-CA7F-409D-BC9E-3879CF5E0408}" srcId="{807660F6-1607-44CE-99C1-0317A23E1EC9}" destId="{D5A0BCED-5D9E-439E-892B-B9F72D7D910C}" srcOrd="2" destOrd="0" parTransId="{DAC63928-9055-4812-8FB2-1253A950DF3D}" sibTransId="{1919D3FE-6CBD-4140-B965-6B202F8835F5}"/>
    <dgm:cxn modelId="{C9292D8B-8B1E-478D-9A64-3B32C7896AC9}" type="presOf" srcId="{B277ED2C-C06D-4828-B056-C02D0ED2B3FE}" destId="{F4437A73-1C93-41AB-BBC3-77DEE3134429}" srcOrd="0" destOrd="0" presId="urn:microsoft.com/office/officeart/2005/8/layout/vList2"/>
    <dgm:cxn modelId="{442EE423-1A19-431A-97EF-A53BB34F0E58}" type="presParOf" srcId="{CC8BC83D-84AE-42F8-AAAA-B9F58E102AFE}" destId="{B98427BC-804F-4D31-8347-8F356D8FEE1E}" srcOrd="0" destOrd="0" presId="urn:microsoft.com/office/officeart/2005/8/layout/vList2"/>
    <dgm:cxn modelId="{B5EC7118-A05A-4C08-9902-9142B5DD47B9}" type="presParOf" srcId="{CC8BC83D-84AE-42F8-AAAA-B9F58E102AFE}" destId="{49ED913F-BBD5-4E44-984B-AD8861D803B1}" srcOrd="1" destOrd="0" presId="urn:microsoft.com/office/officeart/2005/8/layout/vList2"/>
    <dgm:cxn modelId="{FCAA4AA7-0BCD-40A9-A614-9C23BF9B98F7}" type="presParOf" srcId="{CC8BC83D-84AE-42F8-AAAA-B9F58E102AFE}" destId="{3D6B0196-8209-416A-82CF-66E2A269E6E7}" srcOrd="2" destOrd="0" presId="urn:microsoft.com/office/officeart/2005/8/layout/vList2"/>
    <dgm:cxn modelId="{531F90AB-5429-429E-BDA4-24EAC8DD9443}" type="presParOf" srcId="{CC8BC83D-84AE-42F8-AAAA-B9F58E102AFE}" destId="{BC546943-E1DD-4F31-B2CD-E3CFF5CD0763}" srcOrd="3" destOrd="0" presId="urn:microsoft.com/office/officeart/2005/8/layout/vList2"/>
    <dgm:cxn modelId="{3C056300-5AE2-4E90-93A7-BC291E282A05}" type="presParOf" srcId="{CC8BC83D-84AE-42F8-AAAA-B9F58E102AFE}" destId="{4EB96ED9-7BFE-4760-83BF-60D0198CA87F}" srcOrd="4" destOrd="0" presId="urn:microsoft.com/office/officeart/2005/8/layout/vList2"/>
    <dgm:cxn modelId="{876CED38-970C-400E-9C44-A2DA7C11F844}" type="presParOf" srcId="{CC8BC83D-84AE-42F8-AAAA-B9F58E102AFE}" destId="{2345D017-B409-4FD6-BA29-5F54FC4A6A4A}" srcOrd="5" destOrd="0" presId="urn:microsoft.com/office/officeart/2005/8/layout/vList2"/>
    <dgm:cxn modelId="{F82DDD5B-38B0-416A-B600-65EE6AE6CDDB}" type="presParOf" srcId="{CC8BC83D-84AE-42F8-AAAA-B9F58E102AFE}" destId="{F4437A73-1C93-41AB-BBC3-77DEE3134429}" srcOrd="6" destOrd="0" presId="urn:microsoft.com/office/officeart/2005/8/layout/vList2"/>
    <dgm:cxn modelId="{3AA7E6B5-3C7E-468C-85AB-31BA578BCDEC}" type="presParOf" srcId="{CC8BC83D-84AE-42F8-AAAA-B9F58E102AFE}" destId="{E34A6715-B783-4B42-B5EE-8E10E49D34F6}" srcOrd="7" destOrd="0" presId="urn:microsoft.com/office/officeart/2005/8/layout/vList2"/>
    <dgm:cxn modelId="{147382CC-9432-4C14-81C4-D664B48EECD2}" type="presParOf" srcId="{CC8BC83D-84AE-42F8-AAAA-B9F58E102AFE}" destId="{0BEA1725-C64F-4AB9-AF32-ECAA62798452}" srcOrd="8" destOrd="0" presId="urn:microsoft.com/office/officeart/2005/8/layout/vList2"/>
    <dgm:cxn modelId="{7CAF2F94-EB90-439C-AC9D-0276FA278BD3}" type="presParOf" srcId="{CC8BC83D-84AE-42F8-AAAA-B9F58E102AFE}" destId="{B37595A2-D54F-4C0A-9993-B6EB28306AE7}" srcOrd="9" destOrd="0" presId="urn:microsoft.com/office/officeart/2005/8/layout/vList2"/>
    <dgm:cxn modelId="{B6629181-433F-4F5B-8221-C96F6FD47D18}" type="presParOf" srcId="{CC8BC83D-84AE-42F8-AAAA-B9F58E102AFE}" destId="{9976F546-A5AD-4152-8D10-13ADB87F07F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0BA2B4-6810-40D9-99E0-F170DD5821A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0C1F80DC-C164-4F36-AEF8-35B39ED279DC}">
      <dgm:prSet custT="1"/>
      <dgm:spPr/>
      <dgm:t>
        <a:bodyPr/>
        <a:lstStyle/>
        <a:p>
          <a:pPr rtl="0"/>
          <a:r>
            <a:rPr lang="en-GB" sz="2000" b="1" dirty="0" smtClean="0"/>
            <a:t>Methodology, outcomes, wider and specific objectives</a:t>
          </a:r>
          <a:r>
            <a:rPr lang="en-GB" sz="2000" dirty="0" smtClean="0"/>
            <a:t> </a:t>
          </a:r>
          <a:endParaRPr lang="en-GB" sz="2000" dirty="0"/>
        </a:p>
      </dgm:t>
    </dgm:pt>
    <dgm:pt modelId="{0F4AE0E7-1B4C-4E56-B11B-DD1461DDD57B}" type="parTrans" cxnId="{B52FFD7C-FC94-4FF9-AB02-108B684BD2B3}">
      <dgm:prSet/>
      <dgm:spPr/>
      <dgm:t>
        <a:bodyPr/>
        <a:lstStyle/>
        <a:p>
          <a:endParaRPr lang="en-GB"/>
        </a:p>
      </dgm:t>
    </dgm:pt>
    <dgm:pt modelId="{A83BFFF7-0167-4AA5-AE56-23C5F97B4DAF}" type="sibTrans" cxnId="{B52FFD7C-FC94-4FF9-AB02-108B684BD2B3}">
      <dgm:prSet/>
      <dgm:spPr/>
      <dgm:t>
        <a:bodyPr/>
        <a:lstStyle/>
        <a:p>
          <a:endParaRPr lang="en-GB"/>
        </a:p>
      </dgm:t>
    </dgm:pt>
    <dgm:pt modelId="{45EAE75A-E4FD-4EC1-A792-6D4E29990F22}">
      <dgm:prSet custT="1"/>
      <dgm:spPr/>
      <dgm:t>
        <a:bodyPr/>
        <a:lstStyle/>
        <a:p>
          <a:pPr rtl="0"/>
          <a:r>
            <a:rPr lang="en-GB" sz="2000" b="1" dirty="0" smtClean="0"/>
            <a:t>Consistency</a:t>
          </a:r>
          <a:r>
            <a:rPr lang="en-GB" sz="1800" b="1" dirty="0" smtClean="0"/>
            <a:t> objectives-activities-methodology results </a:t>
          </a:r>
          <a:endParaRPr lang="en-GB" sz="1800" dirty="0"/>
        </a:p>
      </dgm:t>
    </dgm:pt>
    <dgm:pt modelId="{336CEAB5-7FFF-48E5-9C5C-54431F88FAED}" type="parTrans" cxnId="{F9DD16B4-1B20-427A-BA3E-D45D7837F830}">
      <dgm:prSet/>
      <dgm:spPr/>
      <dgm:t>
        <a:bodyPr/>
        <a:lstStyle/>
        <a:p>
          <a:endParaRPr lang="en-GB"/>
        </a:p>
      </dgm:t>
    </dgm:pt>
    <dgm:pt modelId="{40DFBED4-97FF-43CA-8735-4BE4CD22AFF3}" type="sibTrans" cxnId="{F9DD16B4-1B20-427A-BA3E-D45D7837F830}">
      <dgm:prSet/>
      <dgm:spPr/>
      <dgm:t>
        <a:bodyPr/>
        <a:lstStyle/>
        <a:p>
          <a:endParaRPr lang="en-GB"/>
        </a:p>
      </dgm:t>
    </dgm:pt>
    <dgm:pt modelId="{825D74CD-5AC8-4102-95DF-346A52D0E726}">
      <dgm:prSet/>
      <dgm:spPr/>
      <dgm:t>
        <a:bodyPr/>
        <a:lstStyle/>
        <a:p>
          <a:pPr rtl="0"/>
          <a:r>
            <a:rPr lang="en-GB" b="1" dirty="0" smtClean="0"/>
            <a:t>Work plan / implementation schedule</a:t>
          </a:r>
          <a:endParaRPr lang="en-GB" dirty="0"/>
        </a:p>
      </dgm:t>
    </dgm:pt>
    <dgm:pt modelId="{4F31B597-4FC9-4447-95DE-2B5396DAA5FE}" type="parTrans" cxnId="{50D0CDEB-6168-4948-9C48-A19534BD31FA}">
      <dgm:prSet/>
      <dgm:spPr/>
      <dgm:t>
        <a:bodyPr/>
        <a:lstStyle/>
        <a:p>
          <a:endParaRPr lang="en-GB"/>
        </a:p>
      </dgm:t>
    </dgm:pt>
    <dgm:pt modelId="{5F6D1B51-CB1A-4461-994E-E4448F2569B7}" type="sibTrans" cxnId="{50D0CDEB-6168-4948-9C48-A19534BD31FA}">
      <dgm:prSet/>
      <dgm:spPr/>
      <dgm:t>
        <a:bodyPr/>
        <a:lstStyle/>
        <a:p>
          <a:endParaRPr lang="en-GB"/>
        </a:p>
      </dgm:t>
    </dgm:pt>
    <dgm:pt modelId="{3B8A01DF-340E-4EB8-8B69-8DEBC61DF261}">
      <dgm:prSet/>
      <dgm:spPr/>
      <dgm:t>
        <a:bodyPr/>
        <a:lstStyle/>
        <a:p>
          <a:pPr rtl="0"/>
          <a:r>
            <a:rPr lang="en-GB" b="1" dirty="0" smtClean="0"/>
            <a:t>Budget and cost-effectiveness (Equipment each partner, Costs per WP) </a:t>
          </a:r>
          <a:endParaRPr lang="en-GB" dirty="0"/>
        </a:p>
      </dgm:t>
    </dgm:pt>
    <dgm:pt modelId="{C2D8AB1E-D082-48B5-9754-5D44E97F9FCD}" type="parTrans" cxnId="{BDF6CEB1-4EE3-4B71-B364-A2B835CB5514}">
      <dgm:prSet/>
      <dgm:spPr/>
      <dgm:t>
        <a:bodyPr/>
        <a:lstStyle/>
        <a:p>
          <a:endParaRPr lang="en-GB"/>
        </a:p>
      </dgm:t>
    </dgm:pt>
    <dgm:pt modelId="{789D23E2-0D18-4EAB-B538-1E195C2D9DC5}" type="sibTrans" cxnId="{BDF6CEB1-4EE3-4B71-B364-A2B835CB5514}">
      <dgm:prSet/>
      <dgm:spPr/>
      <dgm:t>
        <a:bodyPr/>
        <a:lstStyle/>
        <a:p>
          <a:endParaRPr lang="en-GB"/>
        </a:p>
      </dgm:t>
    </dgm:pt>
    <dgm:pt modelId="{E1C7CA50-FCD9-461D-A474-01DBC5BD0473}">
      <dgm:prSet/>
      <dgm:spPr/>
      <dgm:t>
        <a:bodyPr/>
        <a:lstStyle/>
        <a:p>
          <a:pPr rtl="0"/>
          <a:r>
            <a:rPr lang="en-GB" b="1" smtClean="0"/>
            <a:t>Quality measures/assurance </a:t>
          </a:r>
          <a:r>
            <a:rPr lang="en-GB" smtClean="0"/>
            <a:t>of the project and </a:t>
          </a:r>
          <a:r>
            <a:rPr lang="en-GB" b="1" smtClean="0"/>
            <a:t>Risk management</a:t>
          </a:r>
          <a:r>
            <a:rPr lang="en-GB" smtClean="0"/>
            <a:t> </a:t>
          </a:r>
          <a:endParaRPr lang="en-GB"/>
        </a:p>
      </dgm:t>
    </dgm:pt>
    <dgm:pt modelId="{A03B4818-6499-4EE2-8C79-B66DCB4A93C6}" type="parTrans" cxnId="{E47AEA62-07CC-49A9-9E09-C160F7B1B149}">
      <dgm:prSet/>
      <dgm:spPr/>
      <dgm:t>
        <a:bodyPr/>
        <a:lstStyle/>
        <a:p>
          <a:endParaRPr lang="en-GB"/>
        </a:p>
      </dgm:t>
    </dgm:pt>
    <dgm:pt modelId="{54120483-D71D-4F86-853A-329DB51C9F49}" type="sibTrans" cxnId="{E47AEA62-07CC-49A9-9E09-C160F7B1B149}">
      <dgm:prSet/>
      <dgm:spPr/>
      <dgm:t>
        <a:bodyPr/>
        <a:lstStyle/>
        <a:p>
          <a:endParaRPr lang="en-GB"/>
        </a:p>
      </dgm:t>
    </dgm:pt>
    <dgm:pt modelId="{BE4D01F6-0BA4-4449-88C1-CA5840797F6F}" type="pres">
      <dgm:prSet presAssocID="{A90BA2B4-6810-40D9-99E0-F170DD5821A5}" presName="linear" presStyleCnt="0">
        <dgm:presLayoutVars>
          <dgm:animLvl val="lvl"/>
          <dgm:resizeHandles val="exact"/>
        </dgm:presLayoutVars>
      </dgm:prSet>
      <dgm:spPr/>
      <dgm:t>
        <a:bodyPr/>
        <a:lstStyle/>
        <a:p>
          <a:endParaRPr lang="en-GB"/>
        </a:p>
      </dgm:t>
    </dgm:pt>
    <dgm:pt modelId="{5CF7C07F-352E-40E4-9B65-A007ACBA2602}" type="pres">
      <dgm:prSet presAssocID="{0C1F80DC-C164-4F36-AEF8-35B39ED279DC}" presName="parentText" presStyleLbl="node1" presStyleIdx="0" presStyleCnt="5">
        <dgm:presLayoutVars>
          <dgm:chMax val="0"/>
          <dgm:bulletEnabled val="1"/>
        </dgm:presLayoutVars>
      </dgm:prSet>
      <dgm:spPr/>
      <dgm:t>
        <a:bodyPr/>
        <a:lstStyle/>
        <a:p>
          <a:endParaRPr lang="en-GB"/>
        </a:p>
      </dgm:t>
    </dgm:pt>
    <dgm:pt modelId="{9BE5D797-7910-4F2A-8FBB-F51F56004E33}" type="pres">
      <dgm:prSet presAssocID="{A83BFFF7-0167-4AA5-AE56-23C5F97B4DAF}" presName="spacer" presStyleCnt="0"/>
      <dgm:spPr/>
      <dgm:t>
        <a:bodyPr/>
        <a:lstStyle/>
        <a:p>
          <a:endParaRPr lang="en-GB"/>
        </a:p>
      </dgm:t>
    </dgm:pt>
    <dgm:pt modelId="{63D84047-5A7E-4591-BBBE-DC2B0BB66D27}" type="pres">
      <dgm:prSet presAssocID="{45EAE75A-E4FD-4EC1-A792-6D4E29990F22}" presName="parentText" presStyleLbl="node1" presStyleIdx="1" presStyleCnt="5">
        <dgm:presLayoutVars>
          <dgm:chMax val="0"/>
          <dgm:bulletEnabled val="1"/>
        </dgm:presLayoutVars>
      </dgm:prSet>
      <dgm:spPr/>
      <dgm:t>
        <a:bodyPr/>
        <a:lstStyle/>
        <a:p>
          <a:endParaRPr lang="en-GB"/>
        </a:p>
      </dgm:t>
    </dgm:pt>
    <dgm:pt modelId="{9A392A20-2A59-4E21-891B-82D775D8CA73}" type="pres">
      <dgm:prSet presAssocID="{40DFBED4-97FF-43CA-8735-4BE4CD22AFF3}" presName="spacer" presStyleCnt="0"/>
      <dgm:spPr/>
      <dgm:t>
        <a:bodyPr/>
        <a:lstStyle/>
        <a:p>
          <a:endParaRPr lang="en-GB"/>
        </a:p>
      </dgm:t>
    </dgm:pt>
    <dgm:pt modelId="{C5F0B673-0EF6-4849-9CD5-D1A4D3B30E0F}" type="pres">
      <dgm:prSet presAssocID="{825D74CD-5AC8-4102-95DF-346A52D0E726}" presName="parentText" presStyleLbl="node1" presStyleIdx="2" presStyleCnt="5">
        <dgm:presLayoutVars>
          <dgm:chMax val="0"/>
          <dgm:bulletEnabled val="1"/>
        </dgm:presLayoutVars>
      </dgm:prSet>
      <dgm:spPr/>
      <dgm:t>
        <a:bodyPr/>
        <a:lstStyle/>
        <a:p>
          <a:endParaRPr lang="en-GB"/>
        </a:p>
      </dgm:t>
    </dgm:pt>
    <dgm:pt modelId="{7D563506-EF1C-4A9E-A4E4-D220B09ACFEF}" type="pres">
      <dgm:prSet presAssocID="{5F6D1B51-CB1A-4461-994E-E4448F2569B7}" presName="spacer" presStyleCnt="0"/>
      <dgm:spPr/>
      <dgm:t>
        <a:bodyPr/>
        <a:lstStyle/>
        <a:p>
          <a:endParaRPr lang="en-GB"/>
        </a:p>
      </dgm:t>
    </dgm:pt>
    <dgm:pt modelId="{8280AA37-D60B-41FD-8238-824116380AFE}" type="pres">
      <dgm:prSet presAssocID="{3B8A01DF-340E-4EB8-8B69-8DEBC61DF261}" presName="parentText" presStyleLbl="node1" presStyleIdx="3" presStyleCnt="5">
        <dgm:presLayoutVars>
          <dgm:chMax val="0"/>
          <dgm:bulletEnabled val="1"/>
        </dgm:presLayoutVars>
      </dgm:prSet>
      <dgm:spPr/>
      <dgm:t>
        <a:bodyPr/>
        <a:lstStyle/>
        <a:p>
          <a:endParaRPr lang="en-GB"/>
        </a:p>
      </dgm:t>
    </dgm:pt>
    <dgm:pt modelId="{51D363CC-FC04-47AB-B53A-6B11FA8931BE}" type="pres">
      <dgm:prSet presAssocID="{789D23E2-0D18-4EAB-B538-1E195C2D9DC5}" presName="spacer" presStyleCnt="0"/>
      <dgm:spPr/>
      <dgm:t>
        <a:bodyPr/>
        <a:lstStyle/>
        <a:p>
          <a:endParaRPr lang="en-GB"/>
        </a:p>
      </dgm:t>
    </dgm:pt>
    <dgm:pt modelId="{D9D891C8-5EBF-4F1F-8B76-3CEF461F1394}" type="pres">
      <dgm:prSet presAssocID="{E1C7CA50-FCD9-461D-A474-01DBC5BD0473}" presName="parentText" presStyleLbl="node1" presStyleIdx="4" presStyleCnt="5">
        <dgm:presLayoutVars>
          <dgm:chMax val="0"/>
          <dgm:bulletEnabled val="1"/>
        </dgm:presLayoutVars>
      </dgm:prSet>
      <dgm:spPr/>
      <dgm:t>
        <a:bodyPr/>
        <a:lstStyle/>
        <a:p>
          <a:endParaRPr lang="en-GB"/>
        </a:p>
      </dgm:t>
    </dgm:pt>
  </dgm:ptLst>
  <dgm:cxnLst>
    <dgm:cxn modelId="{4DF12F5C-2329-42B2-B902-6172B5087E0D}" type="presOf" srcId="{A90BA2B4-6810-40D9-99E0-F170DD5821A5}" destId="{BE4D01F6-0BA4-4449-88C1-CA5840797F6F}" srcOrd="0" destOrd="0" presId="urn:microsoft.com/office/officeart/2005/8/layout/vList2"/>
    <dgm:cxn modelId="{F0489E65-A5C2-4C38-876A-CFF7AAEDC2AD}" type="presOf" srcId="{3B8A01DF-340E-4EB8-8B69-8DEBC61DF261}" destId="{8280AA37-D60B-41FD-8238-824116380AFE}" srcOrd="0" destOrd="0" presId="urn:microsoft.com/office/officeart/2005/8/layout/vList2"/>
    <dgm:cxn modelId="{38CCFADF-B152-4F06-950B-599B8073CF6B}" type="presOf" srcId="{E1C7CA50-FCD9-461D-A474-01DBC5BD0473}" destId="{D9D891C8-5EBF-4F1F-8B76-3CEF461F1394}" srcOrd="0" destOrd="0" presId="urn:microsoft.com/office/officeart/2005/8/layout/vList2"/>
    <dgm:cxn modelId="{4894D928-1018-4B69-BC38-8CC161655709}" type="presOf" srcId="{45EAE75A-E4FD-4EC1-A792-6D4E29990F22}" destId="{63D84047-5A7E-4591-BBBE-DC2B0BB66D27}" srcOrd="0" destOrd="0" presId="urn:microsoft.com/office/officeart/2005/8/layout/vList2"/>
    <dgm:cxn modelId="{BDF6CEB1-4EE3-4B71-B364-A2B835CB5514}" srcId="{A90BA2B4-6810-40D9-99E0-F170DD5821A5}" destId="{3B8A01DF-340E-4EB8-8B69-8DEBC61DF261}" srcOrd="3" destOrd="0" parTransId="{C2D8AB1E-D082-48B5-9754-5D44E97F9FCD}" sibTransId="{789D23E2-0D18-4EAB-B538-1E195C2D9DC5}"/>
    <dgm:cxn modelId="{E47AEA62-07CC-49A9-9E09-C160F7B1B149}" srcId="{A90BA2B4-6810-40D9-99E0-F170DD5821A5}" destId="{E1C7CA50-FCD9-461D-A474-01DBC5BD0473}" srcOrd="4" destOrd="0" parTransId="{A03B4818-6499-4EE2-8C79-B66DCB4A93C6}" sibTransId="{54120483-D71D-4F86-853A-329DB51C9F49}"/>
    <dgm:cxn modelId="{50D0CDEB-6168-4948-9C48-A19534BD31FA}" srcId="{A90BA2B4-6810-40D9-99E0-F170DD5821A5}" destId="{825D74CD-5AC8-4102-95DF-346A52D0E726}" srcOrd="2" destOrd="0" parTransId="{4F31B597-4FC9-4447-95DE-2B5396DAA5FE}" sibTransId="{5F6D1B51-CB1A-4461-994E-E4448F2569B7}"/>
    <dgm:cxn modelId="{F9DD16B4-1B20-427A-BA3E-D45D7837F830}" srcId="{A90BA2B4-6810-40D9-99E0-F170DD5821A5}" destId="{45EAE75A-E4FD-4EC1-A792-6D4E29990F22}" srcOrd="1" destOrd="0" parTransId="{336CEAB5-7FFF-48E5-9C5C-54431F88FAED}" sibTransId="{40DFBED4-97FF-43CA-8735-4BE4CD22AFF3}"/>
    <dgm:cxn modelId="{B52FFD7C-FC94-4FF9-AB02-108B684BD2B3}" srcId="{A90BA2B4-6810-40D9-99E0-F170DD5821A5}" destId="{0C1F80DC-C164-4F36-AEF8-35B39ED279DC}" srcOrd="0" destOrd="0" parTransId="{0F4AE0E7-1B4C-4E56-B11B-DD1461DDD57B}" sibTransId="{A83BFFF7-0167-4AA5-AE56-23C5F97B4DAF}"/>
    <dgm:cxn modelId="{F01E0555-4748-47B4-A2FD-AB2BDAC6C694}" type="presOf" srcId="{825D74CD-5AC8-4102-95DF-346A52D0E726}" destId="{C5F0B673-0EF6-4849-9CD5-D1A4D3B30E0F}" srcOrd="0" destOrd="0" presId="urn:microsoft.com/office/officeart/2005/8/layout/vList2"/>
    <dgm:cxn modelId="{7415B8DB-4236-42D3-B607-47F184B33D82}" type="presOf" srcId="{0C1F80DC-C164-4F36-AEF8-35B39ED279DC}" destId="{5CF7C07F-352E-40E4-9B65-A007ACBA2602}" srcOrd="0" destOrd="0" presId="urn:microsoft.com/office/officeart/2005/8/layout/vList2"/>
    <dgm:cxn modelId="{33C27FE8-0944-4D42-9A97-FD306DCAA378}" type="presParOf" srcId="{BE4D01F6-0BA4-4449-88C1-CA5840797F6F}" destId="{5CF7C07F-352E-40E4-9B65-A007ACBA2602}" srcOrd="0" destOrd="0" presId="urn:microsoft.com/office/officeart/2005/8/layout/vList2"/>
    <dgm:cxn modelId="{8799D5C5-688E-410C-8845-AEE7E6E1898B}" type="presParOf" srcId="{BE4D01F6-0BA4-4449-88C1-CA5840797F6F}" destId="{9BE5D797-7910-4F2A-8FBB-F51F56004E33}" srcOrd="1" destOrd="0" presId="urn:microsoft.com/office/officeart/2005/8/layout/vList2"/>
    <dgm:cxn modelId="{4D187A40-B5DE-47F1-AFC1-7E1169459005}" type="presParOf" srcId="{BE4D01F6-0BA4-4449-88C1-CA5840797F6F}" destId="{63D84047-5A7E-4591-BBBE-DC2B0BB66D27}" srcOrd="2" destOrd="0" presId="urn:microsoft.com/office/officeart/2005/8/layout/vList2"/>
    <dgm:cxn modelId="{74B8BDFD-BB78-4FBB-BC37-27339DB36A3C}" type="presParOf" srcId="{BE4D01F6-0BA4-4449-88C1-CA5840797F6F}" destId="{9A392A20-2A59-4E21-891B-82D775D8CA73}" srcOrd="3" destOrd="0" presId="urn:microsoft.com/office/officeart/2005/8/layout/vList2"/>
    <dgm:cxn modelId="{D146C998-D74C-49EB-B7D6-8DCBE98A8A3A}" type="presParOf" srcId="{BE4D01F6-0BA4-4449-88C1-CA5840797F6F}" destId="{C5F0B673-0EF6-4849-9CD5-D1A4D3B30E0F}" srcOrd="4" destOrd="0" presId="urn:microsoft.com/office/officeart/2005/8/layout/vList2"/>
    <dgm:cxn modelId="{7DBD738A-B8AB-4994-91C5-ACEC35E3B14F}" type="presParOf" srcId="{BE4D01F6-0BA4-4449-88C1-CA5840797F6F}" destId="{7D563506-EF1C-4A9E-A4E4-D220B09ACFEF}" srcOrd="5" destOrd="0" presId="urn:microsoft.com/office/officeart/2005/8/layout/vList2"/>
    <dgm:cxn modelId="{8E09AE6F-A973-4E22-B606-B573BD5B8FC6}" type="presParOf" srcId="{BE4D01F6-0BA4-4449-88C1-CA5840797F6F}" destId="{8280AA37-D60B-41FD-8238-824116380AFE}" srcOrd="6" destOrd="0" presId="urn:microsoft.com/office/officeart/2005/8/layout/vList2"/>
    <dgm:cxn modelId="{7D55E1D2-F347-4F70-9063-14B9B331C3EC}" type="presParOf" srcId="{BE4D01F6-0BA4-4449-88C1-CA5840797F6F}" destId="{51D363CC-FC04-47AB-B53A-6B11FA8931BE}" srcOrd="7" destOrd="0" presId="urn:microsoft.com/office/officeart/2005/8/layout/vList2"/>
    <dgm:cxn modelId="{32E1BE6A-51AF-4502-B487-54E59B4B0D18}" type="presParOf" srcId="{BE4D01F6-0BA4-4449-88C1-CA5840797F6F}" destId="{D9D891C8-5EBF-4F1F-8B76-3CEF461F139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CAC355-45E3-4D19-AB16-AD678EAF5D2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6B3D7F99-9982-4489-894E-96656EC28A9E}" type="pres">
      <dgm:prSet presAssocID="{5ACAC355-45E3-4D19-AB16-AD678EAF5D22}" presName="Name0" presStyleCnt="0">
        <dgm:presLayoutVars>
          <dgm:dir/>
          <dgm:resizeHandles val="exact"/>
        </dgm:presLayoutVars>
      </dgm:prSet>
      <dgm:spPr/>
      <dgm:t>
        <a:bodyPr/>
        <a:lstStyle/>
        <a:p>
          <a:endParaRPr lang="en-GB"/>
        </a:p>
      </dgm:t>
    </dgm:pt>
  </dgm:ptLst>
  <dgm:cxnLst>
    <dgm:cxn modelId="{13AE5027-5B24-4EF0-8ABE-4509B0CC1A30}" type="presOf" srcId="{5ACAC355-45E3-4D19-AB16-AD678EAF5D22}" destId="{6B3D7F99-9982-4489-894E-96656EC28A9E}"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F0D4BD-B540-479B-9A4C-E7D4C2D194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9FEA745-1C9E-4DBF-9282-CF9BCE4855E1}">
      <dgm:prSet>
        <dgm:style>
          <a:lnRef idx="1">
            <a:schemeClr val="accent6"/>
          </a:lnRef>
          <a:fillRef idx="3">
            <a:schemeClr val="accent6"/>
          </a:fillRef>
          <a:effectRef idx="2">
            <a:schemeClr val="accent6"/>
          </a:effectRef>
          <a:fontRef idx="minor">
            <a:schemeClr val="lt1"/>
          </a:fontRef>
        </dgm:style>
      </dgm:prSet>
      <dgm:spPr/>
      <dgm:t>
        <a:bodyPr/>
        <a:lstStyle/>
        <a:p>
          <a:pPr rtl="0"/>
          <a:r>
            <a:rPr lang="en-GB" dirty="0" smtClean="0"/>
            <a:t>Specify the </a:t>
          </a:r>
          <a:r>
            <a:rPr lang="en-GB" b="1" dirty="0" smtClean="0"/>
            <a:t>partners expertise, competences and roles</a:t>
          </a:r>
          <a:endParaRPr lang="en-GB" dirty="0"/>
        </a:p>
      </dgm:t>
    </dgm:pt>
    <dgm:pt modelId="{0FD1146E-54A4-4D80-A138-671BC1E649ED}" type="parTrans" cxnId="{DB18F6D9-92D3-4064-9739-6D320D00A057}">
      <dgm:prSet/>
      <dgm:spPr/>
      <dgm:t>
        <a:bodyPr/>
        <a:lstStyle/>
        <a:p>
          <a:endParaRPr lang="en-GB"/>
        </a:p>
      </dgm:t>
    </dgm:pt>
    <dgm:pt modelId="{4D25EC14-43A6-4DCF-8D41-A29C2F95FE28}" type="sibTrans" cxnId="{DB18F6D9-92D3-4064-9739-6D320D00A057}">
      <dgm:prSet/>
      <dgm:spPr/>
      <dgm:t>
        <a:bodyPr/>
        <a:lstStyle/>
        <a:p>
          <a:endParaRPr lang="en-GB"/>
        </a:p>
      </dgm:t>
    </dgm:pt>
    <dgm:pt modelId="{45840B5E-9AE0-4EE1-8D8A-76C4775CED5E}">
      <dgm:prSet>
        <dgm:style>
          <a:lnRef idx="1">
            <a:schemeClr val="accent6"/>
          </a:lnRef>
          <a:fillRef idx="3">
            <a:schemeClr val="accent6"/>
          </a:fillRef>
          <a:effectRef idx="2">
            <a:schemeClr val="accent6"/>
          </a:effectRef>
          <a:fontRef idx="minor">
            <a:schemeClr val="lt1"/>
          </a:fontRef>
        </dgm:style>
      </dgm:prSet>
      <dgm:spPr/>
      <dgm:t>
        <a:bodyPr/>
        <a:lstStyle/>
        <a:p>
          <a:pPr rtl="0"/>
          <a:r>
            <a:rPr lang="en-GB" dirty="0" smtClean="0"/>
            <a:t>Underline</a:t>
          </a:r>
          <a:r>
            <a:rPr lang="en-GB" b="1" dirty="0" smtClean="0"/>
            <a:t> complementary skills, </a:t>
          </a:r>
          <a:r>
            <a:rPr lang="en-GB" dirty="0" smtClean="0"/>
            <a:t>relating to project activities</a:t>
          </a:r>
          <a:endParaRPr lang="en-GB" dirty="0"/>
        </a:p>
      </dgm:t>
    </dgm:pt>
    <dgm:pt modelId="{5B55B19E-2FAB-4CD0-A6ED-9F0655038033}" type="parTrans" cxnId="{20D58731-5C21-4876-88EF-CEA94000C28F}">
      <dgm:prSet/>
      <dgm:spPr/>
      <dgm:t>
        <a:bodyPr/>
        <a:lstStyle/>
        <a:p>
          <a:endParaRPr lang="en-GB"/>
        </a:p>
      </dgm:t>
    </dgm:pt>
    <dgm:pt modelId="{B47FE99D-79A2-4BA9-9DE1-4DC76A3406A8}" type="sibTrans" cxnId="{20D58731-5C21-4876-88EF-CEA94000C28F}">
      <dgm:prSet/>
      <dgm:spPr/>
      <dgm:t>
        <a:bodyPr/>
        <a:lstStyle/>
        <a:p>
          <a:endParaRPr lang="en-GB"/>
        </a:p>
      </dgm:t>
    </dgm:pt>
    <dgm:pt modelId="{BAD572B0-EAE2-457F-B03D-C98D1E125C1D}">
      <dgm:prSet>
        <dgm:style>
          <a:lnRef idx="1">
            <a:schemeClr val="accent6"/>
          </a:lnRef>
          <a:fillRef idx="3">
            <a:schemeClr val="accent6"/>
          </a:fillRef>
          <a:effectRef idx="2">
            <a:schemeClr val="accent6"/>
          </a:effectRef>
          <a:fontRef idx="minor">
            <a:schemeClr val="lt1"/>
          </a:fontRef>
        </dgm:style>
      </dgm:prSet>
      <dgm:spPr/>
      <dgm:t>
        <a:bodyPr/>
        <a:lstStyle/>
        <a:p>
          <a:pPr rtl="0"/>
          <a:r>
            <a:rPr lang="en-GB" b="1" dirty="0" smtClean="0"/>
            <a:t>Distribution of tasks, </a:t>
          </a:r>
          <a:r>
            <a:rPr lang="en-GB" dirty="0" smtClean="0"/>
            <a:t>including active participation of Partner Country institutions</a:t>
          </a:r>
          <a:endParaRPr lang="en-GB" dirty="0"/>
        </a:p>
      </dgm:t>
    </dgm:pt>
    <dgm:pt modelId="{585C1DEE-DF16-4CE3-BA93-DDEF4EA62111}" type="parTrans" cxnId="{9B9BF72D-36C0-48A7-853E-5D67B63A5AC0}">
      <dgm:prSet/>
      <dgm:spPr/>
      <dgm:t>
        <a:bodyPr/>
        <a:lstStyle/>
        <a:p>
          <a:endParaRPr lang="en-GB"/>
        </a:p>
      </dgm:t>
    </dgm:pt>
    <dgm:pt modelId="{0BDFA54A-2F08-4D8C-B064-A67E4A844B62}" type="sibTrans" cxnId="{9B9BF72D-36C0-48A7-853E-5D67B63A5AC0}">
      <dgm:prSet/>
      <dgm:spPr/>
      <dgm:t>
        <a:bodyPr/>
        <a:lstStyle/>
        <a:p>
          <a:endParaRPr lang="en-GB"/>
        </a:p>
      </dgm:t>
    </dgm:pt>
    <dgm:pt modelId="{8EFEC82C-5A50-461A-B6C4-5BDF1F248581}">
      <dgm:prSet>
        <dgm:style>
          <a:lnRef idx="1">
            <a:schemeClr val="accent6"/>
          </a:lnRef>
          <a:fillRef idx="3">
            <a:schemeClr val="accent6"/>
          </a:fillRef>
          <a:effectRef idx="2">
            <a:schemeClr val="accent6"/>
          </a:effectRef>
          <a:fontRef idx="minor">
            <a:schemeClr val="lt1"/>
          </a:fontRef>
        </dgm:style>
      </dgm:prSet>
      <dgm:spPr/>
      <dgm:t>
        <a:bodyPr/>
        <a:lstStyle/>
        <a:p>
          <a:pPr rtl="0"/>
          <a:r>
            <a:rPr lang="en-GB" b="1" dirty="0" smtClean="0"/>
            <a:t>Cooperation, effective communication and project management arrangements</a:t>
          </a:r>
          <a:endParaRPr lang="en-GB" dirty="0"/>
        </a:p>
      </dgm:t>
    </dgm:pt>
    <dgm:pt modelId="{502F5F8C-49F6-4A02-8D92-5A4C588C6C34}" type="parTrans" cxnId="{1826840D-099D-41F5-AD72-CE014851D269}">
      <dgm:prSet/>
      <dgm:spPr/>
      <dgm:t>
        <a:bodyPr/>
        <a:lstStyle/>
        <a:p>
          <a:endParaRPr lang="en-GB"/>
        </a:p>
      </dgm:t>
    </dgm:pt>
    <dgm:pt modelId="{5CB9D490-6680-41E7-AEFB-257CD6100368}" type="sibTrans" cxnId="{1826840D-099D-41F5-AD72-CE014851D269}">
      <dgm:prSet/>
      <dgm:spPr/>
      <dgm:t>
        <a:bodyPr/>
        <a:lstStyle/>
        <a:p>
          <a:endParaRPr lang="en-GB"/>
        </a:p>
      </dgm:t>
    </dgm:pt>
    <dgm:pt modelId="{AAA81BA6-CA99-4FFD-9B3E-EAD332AB6785}">
      <dgm:prSet>
        <dgm:style>
          <a:lnRef idx="1">
            <a:schemeClr val="accent6"/>
          </a:lnRef>
          <a:fillRef idx="3">
            <a:schemeClr val="accent6"/>
          </a:fillRef>
          <a:effectRef idx="2">
            <a:schemeClr val="accent6"/>
          </a:effectRef>
          <a:fontRef idx="minor">
            <a:schemeClr val="lt1"/>
          </a:fontRef>
        </dgm:style>
      </dgm:prSet>
      <dgm:spPr/>
      <dgm:t>
        <a:bodyPr/>
        <a:lstStyle/>
        <a:p>
          <a:pPr rtl="0"/>
          <a:r>
            <a:rPr lang="en-GB" b="1" dirty="0" smtClean="0"/>
            <a:t>Planned measures to ensure communication</a:t>
          </a:r>
          <a:endParaRPr lang="en-GB" dirty="0"/>
        </a:p>
      </dgm:t>
    </dgm:pt>
    <dgm:pt modelId="{8CC0D5DE-0808-4D14-8323-7CBA7C28199E}" type="parTrans" cxnId="{FD0DC46C-1ADB-47AF-BC0F-FB6A5D47A55B}">
      <dgm:prSet/>
      <dgm:spPr/>
      <dgm:t>
        <a:bodyPr/>
        <a:lstStyle/>
        <a:p>
          <a:endParaRPr lang="en-GB"/>
        </a:p>
      </dgm:t>
    </dgm:pt>
    <dgm:pt modelId="{E76C4AB3-F0D9-45E8-AA0D-30B28E974DE5}" type="sibTrans" cxnId="{FD0DC46C-1ADB-47AF-BC0F-FB6A5D47A55B}">
      <dgm:prSet/>
      <dgm:spPr/>
      <dgm:t>
        <a:bodyPr/>
        <a:lstStyle/>
        <a:p>
          <a:endParaRPr lang="en-GB"/>
        </a:p>
      </dgm:t>
    </dgm:pt>
    <dgm:pt modelId="{388A866F-6F4E-484A-B5AB-BC08B27C40D9}">
      <dgm:prSet>
        <dgm:style>
          <a:lnRef idx="0">
            <a:schemeClr val="accent6"/>
          </a:lnRef>
          <a:fillRef idx="3">
            <a:schemeClr val="accent6"/>
          </a:fillRef>
          <a:effectRef idx="3">
            <a:schemeClr val="accent6"/>
          </a:effectRef>
          <a:fontRef idx="minor">
            <a:schemeClr val="lt1"/>
          </a:fontRef>
        </dgm:style>
      </dgm:prSet>
      <dgm:spPr/>
      <dgm:t>
        <a:bodyPr/>
        <a:lstStyle/>
        <a:p>
          <a:pPr rtl="0"/>
          <a:r>
            <a:rPr lang="en-GB" b="1" smtClean="0"/>
            <a:t>Ensure regional dimension</a:t>
          </a:r>
          <a:endParaRPr lang="en-GB"/>
        </a:p>
      </dgm:t>
    </dgm:pt>
    <dgm:pt modelId="{6BE40BBC-2974-470A-AB76-F4908FDC644B}" type="parTrans" cxnId="{672DAF45-14C4-45A8-89FF-4995087B1130}">
      <dgm:prSet/>
      <dgm:spPr/>
      <dgm:t>
        <a:bodyPr/>
        <a:lstStyle/>
        <a:p>
          <a:endParaRPr lang="en-GB"/>
        </a:p>
      </dgm:t>
    </dgm:pt>
    <dgm:pt modelId="{A0B86F59-CB38-400B-A006-3162A0B1B49C}" type="sibTrans" cxnId="{672DAF45-14C4-45A8-89FF-4995087B1130}">
      <dgm:prSet/>
      <dgm:spPr/>
      <dgm:t>
        <a:bodyPr/>
        <a:lstStyle/>
        <a:p>
          <a:endParaRPr lang="en-GB"/>
        </a:p>
      </dgm:t>
    </dgm:pt>
    <dgm:pt modelId="{430C3657-64A9-41EF-BD36-63CDF3828221}" type="pres">
      <dgm:prSet presAssocID="{19F0D4BD-B540-479B-9A4C-E7D4C2D19488}" presName="linear" presStyleCnt="0">
        <dgm:presLayoutVars>
          <dgm:animLvl val="lvl"/>
          <dgm:resizeHandles val="exact"/>
        </dgm:presLayoutVars>
      </dgm:prSet>
      <dgm:spPr/>
      <dgm:t>
        <a:bodyPr/>
        <a:lstStyle/>
        <a:p>
          <a:endParaRPr lang="en-GB"/>
        </a:p>
      </dgm:t>
    </dgm:pt>
    <dgm:pt modelId="{49ABE21F-F6C2-49CB-899F-F78BBE9875A0}" type="pres">
      <dgm:prSet presAssocID="{B9FEA745-1C9E-4DBF-9282-CF9BCE4855E1}" presName="parentText" presStyleLbl="node1" presStyleIdx="0" presStyleCnt="6">
        <dgm:presLayoutVars>
          <dgm:chMax val="0"/>
          <dgm:bulletEnabled val="1"/>
        </dgm:presLayoutVars>
      </dgm:prSet>
      <dgm:spPr/>
      <dgm:t>
        <a:bodyPr/>
        <a:lstStyle/>
        <a:p>
          <a:endParaRPr lang="en-GB"/>
        </a:p>
      </dgm:t>
    </dgm:pt>
    <dgm:pt modelId="{B5DDCC5B-351C-4B59-87B5-08357F642863}" type="pres">
      <dgm:prSet presAssocID="{4D25EC14-43A6-4DCF-8D41-A29C2F95FE28}" presName="spacer" presStyleCnt="0"/>
      <dgm:spPr/>
    </dgm:pt>
    <dgm:pt modelId="{8C81D691-E8C3-4378-B991-B907D7784376}" type="pres">
      <dgm:prSet presAssocID="{45840B5E-9AE0-4EE1-8D8A-76C4775CED5E}" presName="parentText" presStyleLbl="node1" presStyleIdx="1" presStyleCnt="6">
        <dgm:presLayoutVars>
          <dgm:chMax val="0"/>
          <dgm:bulletEnabled val="1"/>
        </dgm:presLayoutVars>
      </dgm:prSet>
      <dgm:spPr/>
      <dgm:t>
        <a:bodyPr/>
        <a:lstStyle/>
        <a:p>
          <a:endParaRPr lang="en-GB"/>
        </a:p>
      </dgm:t>
    </dgm:pt>
    <dgm:pt modelId="{4F61970E-0F21-4DCB-9A49-36BA699A14C5}" type="pres">
      <dgm:prSet presAssocID="{B47FE99D-79A2-4BA9-9DE1-4DC76A3406A8}" presName="spacer" presStyleCnt="0"/>
      <dgm:spPr/>
    </dgm:pt>
    <dgm:pt modelId="{BB0C2D63-9F32-42C8-90A5-57914124C825}" type="pres">
      <dgm:prSet presAssocID="{BAD572B0-EAE2-457F-B03D-C98D1E125C1D}" presName="parentText" presStyleLbl="node1" presStyleIdx="2" presStyleCnt="6">
        <dgm:presLayoutVars>
          <dgm:chMax val="0"/>
          <dgm:bulletEnabled val="1"/>
        </dgm:presLayoutVars>
      </dgm:prSet>
      <dgm:spPr/>
      <dgm:t>
        <a:bodyPr/>
        <a:lstStyle/>
        <a:p>
          <a:endParaRPr lang="en-GB"/>
        </a:p>
      </dgm:t>
    </dgm:pt>
    <dgm:pt modelId="{3E286183-29A3-43F3-9717-490318C5A55C}" type="pres">
      <dgm:prSet presAssocID="{0BDFA54A-2F08-4D8C-B064-A67E4A844B62}" presName="spacer" presStyleCnt="0"/>
      <dgm:spPr/>
    </dgm:pt>
    <dgm:pt modelId="{85AD3DDE-1778-4DDD-AC0E-67DC420BAC17}" type="pres">
      <dgm:prSet presAssocID="{8EFEC82C-5A50-461A-B6C4-5BDF1F248581}" presName="parentText" presStyleLbl="node1" presStyleIdx="3" presStyleCnt="6">
        <dgm:presLayoutVars>
          <dgm:chMax val="0"/>
          <dgm:bulletEnabled val="1"/>
        </dgm:presLayoutVars>
      </dgm:prSet>
      <dgm:spPr/>
      <dgm:t>
        <a:bodyPr/>
        <a:lstStyle/>
        <a:p>
          <a:endParaRPr lang="en-GB"/>
        </a:p>
      </dgm:t>
    </dgm:pt>
    <dgm:pt modelId="{B9AB52C8-4C65-4479-82B6-3FF28BC7A7B6}" type="pres">
      <dgm:prSet presAssocID="{5CB9D490-6680-41E7-AEFB-257CD6100368}" presName="spacer" presStyleCnt="0"/>
      <dgm:spPr/>
    </dgm:pt>
    <dgm:pt modelId="{5A4A8691-E5AA-41B0-B243-E750F9270405}" type="pres">
      <dgm:prSet presAssocID="{AAA81BA6-CA99-4FFD-9B3E-EAD332AB6785}" presName="parentText" presStyleLbl="node1" presStyleIdx="4" presStyleCnt="6">
        <dgm:presLayoutVars>
          <dgm:chMax val="0"/>
          <dgm:bulletEnabled val="1"/>
        </dgm:presLayoutVars>
      </dgm:prSet>
      <dgm:spPr/>
      <dgm:t>
        <a:bodyPr/>
        <a:lstStyle/>
        <a:p>
          <a:endParaRPr lang="en-GB"/>
        </a:p>
      </dgm:t>
    </dgm:pt>
    <dgm:pt modelId="{86D8997E-68CA-4597-A758-AAF80EE2EF99}" type="pres">
      <dgm:prSet presAssocID="{E76C4AB3-F0D9-45E8-AA0D-30B28E974DE5}" presName="spacer" presStyleCnt="0"/>
      <dgm:spPr/>
    </dgm:pt>
    <dgm:pt modelId="{F9037B00-A474-4E56-BDAB-40D245A539DC}" type="pres">
      <dgm:prSet presAssocID="{388A866F-6F4E-484A-B5AB-BC08B27C40D9}" presName="parentText" presStyleLbl="node1" presStyleIdx="5" presStyleCnt="6" custLinFactY="-12287" custLinFactNeighborX="-1408" custLinFactNeighborY="-100000">
        <dgm:presLayoutVars>
          <dgm:chMax val="0"/>
          <dgm:bulletEnabled val="1"/>
        </dgm:presLayoutVars>
      </dgm:prSet>
      <dgm:spPr/>
      <dgm:t>
        <a:bodyPr/>
        <a:lstStyle/>
        <a:p>
          <a:endParaRPr lang="en-GB"/>
        </a:p>
      </dgm:t>
    </dgm:pt>
  </dgm:ptLst>
  <dgm:cxnLst>
    <dgm:cxn modelId="{5D9E6B72-235A-4C1F-A107-4C3A5BE2186D}" type="presOf" srcId="{BAD572B0-EAE2-457F-B03D-C98D1E125C1D}" destId="{BB0C2D63-9F32-42C8-90A5-57914124C825}" srcOrd="0" destOrd="0" presId="urn:microsoft.com/office/officeart/2005/8/layout/vList2"/>
    <dgm:cxn modelId="{DB18F6D9-92D3-4064-9739-6D320D00A057}" srcId="{19F0D4BD-B540-479B-9A4C-E7D4C2D19488}" destId="{B9FEA745-1C9E-4DBF-9282-CF9BCE4855E1}" srcOrd="0" destOrd="0" parTransId="{0FD1146E-54A4-4D80-A138-671BC1E649ED}" sibTransId="{4D25EC14-43A6-4DCF-8D41-A29C2F95FE28}"/>
    <dgm:cxn modelId="{9B9BF72D-36C0-48A7-853E-5D67B63A5AC0}" srcId="{19F0D4BD-B540-479B-9A4C-E7D4C2D19488}" destId="{BAD572B0-EAE2-457F-B03D-C98D1E125C1D}" srcOrd="2" destOrd="0" parTransId="{585C1DEE-DF16-4CE3-BA93-DDEF4EA62111}" sibTransId="{0BDFA54A-2F08-4D8C-B064-A67E4A844B62}"/>
    <dgm:cxn modelId="{3AAE8D3B-1C2E-4C0E-A25D-B2A65C5018A1}" type="presOf" srcId="{AAA81BA6-CA99-4FFD-9B3E-EAD332AB6785}" destId="{5A4A8691-E5AA-41B0-B243-E750F9270405}" srcOrd="0" destOrd="0" presId="urn:microsoft.com/office/officeart/2005/8/layout/vList2"/>
    <dgm:cxn modelId="{1826840D-099D-41F5-AD72-CE014851D269}" srcId="{19F0D4BD-B540-479B-9A4C-E7D4C2D19488}" destId="{8EFEC82C-5A50-461A-B6C4-5BDF1F248581}" srcOrd="3" destOrd="0" parTransId="{502F5F8C-49F6-4A02-8D92-5A4C588C6C34}" sibTransId="{5CB9D490-6680-41E7-AEFB-257CD6100368}"/>
    <dgm:cxn modelId="{672DAF45-14C4-45A8-89FF-4995087B1130}" srcId="{19F0D4BD-B540-479B-9A4C-E7D4C2D19488}" destId="{388A866F-6F4E-484A-B5AB-BC08B27C40D9}" srcOrd="5" destOrd="0" parTransId="{6BE40BBC-2974-470A-AB76-F4908FDC644B}" sibTransId="{A0B86F59-CB38-400B-A006-3162A0B1B49C}"/>
    <dgm:cxn modelId="{FD0DC46C-1ADB-47AF-BC0F-FB6A5D47A55B}" srcId="{19F0D4BD-B540-479B-9A4C-E7D4C2D19488}" destId="{AAA81BA6-CA99-4FFD-9B3E-EAD332AB6785}" srcOrd="4" destOrd="0" parTransId="{8CC0D5DE-0808-4D14-8323-7CBA7C28199E}" sibTransId="{E76C4AB3-F0D9-45E8-AA0D-30B28E974DE5}"/>
    <dgm:cxn modelId="{920B8528-DED7-45BA-BF33-B2750650C2D2}" type="presOf" srcId="{8EFEC82C-5A50-461A-B6C4-5BDF1F248581}" destId="{85AD3DDE-1778-4DDD-AC0E-67DC420BAC17}" srcOrd="0" destOrd="0" presId="urn:microsoft.com/office/officeart/2005/8/layout/vList2"/>
    <dgm:cxn modelId="{87061D9A-24EB-48AC-905D-891028B44EC4}" type="presOf" srcId="{45840B5E-9AE0-4EE1-8D8A-76C4775CED5E}" destId="{8C81D691-E8C3-4378-B991-B907D7784376}" srcOrd="0" destOrd="0" presId="urn:microsoft.com/office/officeart/2005/8/layout/vList2"/>
    <dgm:cxn modelId="{FB4136D1-5D95-4E6B-91CA-5C5ECD3DCD3C}" type="presOf" srcId="{B9FEA745-1C9E-4DBF-9282-CF9BCE4855E1}" destId="{49ABE21F-F6C2-49CB-899F-F78BBE9875A0}" srcOrd="0" destOrd="0" presId="urn:microsoft.com/office/officeart/2005/8/layout/vList2"/>
    <dgm:cxn modelId="{E2169B52-FDF5-4CB7-8D5E-EA4FF933E4C8}" type="presOf" srcId="{388A866F-6F4E-484A-B5AB-BC08B27C40D9}" destId="{F9037B00-A474-4E56-BDAB-40D245A539DC}" srcOrd="0" destOrd="0" presId="urn:microsoft.com/office/officeart/2005/8/layout/vList2"/>
    <dgm:cxn modelId="{20D58731-5C21-4876-88EF-CEA94000C28F}" srcId="{19F0D4BD-B540-479B-9A4C-E7D4C2D19488}" destId="{45840B5E-9AE0-4EE1-8D8A-76C4775CED5E}" srcOrd="1" destOrd="0" parTransId="{5B55B19E-2FAB-4CD0-A6ED-9F0655038033}" sibTransId="{B47FE99D-79A2-4BA9-9DE1-4DC76A3406A8}"/>
    <dgm:cxn modelId="{938760DD-3998-4E1F-BFB7-9F77E02C8809}" type="presOf" srcId="{19F0D4BD-B540-479B-9A4C-E7D4C2D19488}" destId="{430C3657-64A9-41EF-BD36-63CDF3828221}" srcOrd="0" destOrd="0" presId="urn:microsoft.com/office/officeart/2005/8/layout/vList2"/>
    <dgm:cxn modelId="{FACAA0E7-6378-49F6-9790-06C78E358459}" type="presParOf" srcId="{430C3657-64A9-41EF-BD36-63CDF3828221}" destId="{49ABE21F-F6C2-49CB-899F-F78BBE9875A0}" srcOrd="0" destOrd="0" presId="urn:microsoft.com/office/officeart/2005/8/layout/vList2"/>
    <dgm:cxn modelId="{B747E6DC-7FE5-4239-BE7E-182F1C0E4756}" type="presParOf" srcId="{430C3657-64A9-41EF-BD36-63CDF3828221}" destId="{B5DDCC5B-351C-4B59-87B5-08357F642863}" srcOrd="1" destOrd="0" presId="urn:microsoft.com/office/officeart/2005/8/layout/vList2"/>
    <dgm:cxn modelId="{C1081C90-9F99-475D-B5D7-74D6CE5DD7B4}" type="presParOf" srcId="{430C3657-64A9-41EF-BD36-63CDF3828221}" destId="{8C81D691-E8C3-4378-B991-B907D7784376}" srcOrd="2" destOrd="0" presId="urn:microsoft.com/office/officeart/2005/8/layout/vList2"/>
    <dgm:cxn modelId="{42D09DAE-C69F-4301-8817-3972824CA160}" type="presParOf" srcId="{430C3657-64A9-41EF-BD36-63CDF3828221}" destId="{4F61970E-0F21-4DCB-9A49-36BA699A14C5}" srcOrd="3" destOrd="0" presId="urn:microsoft.com/office/officeart/2005/8/layout/vList2"/>
    <dgm:cxn modelId="{5104133F-FC43-4E82-9052-35CC7483DD1F}" type="presParOf" srcId="{430C3657-64A9-41EF-BD36-63CDF3828221}" destId="{BB0C2D63-9F32-42C8-90A5-57914124C825}" srcOrd="4" destOrd="0" presId="urn:microsoft.com/office/officeart/2005/8/layout/vList2"/>
    <dgm:cxn modelId="{8ED1AFBB-2E6D-4C0C-822C-6584B4CF2E9B}" type="presParOf" srcId="{430C3657-64A9-41EF-BD36-63CDF3828221}" destId="{3E286183-29A3-43F3-9717-490318C5A55C}" srcOrd="5" destOrd="0" presId="urn:microsoft.com/office/officeart/2005/8/layout/vList2"/>
    <dgm:cxn modelId="{34C1BC01-3575-4455-B442-BB51BF956980}" type="presParOf" srcId="{430C3657-64A9-41EF-BD36-63CDF3828221}" destId="{85AD3DDE-1778-4DDD-AC0E-67DC420BAC17}" srcOrd="6" destOrd="0" presId="urn:microsoft.com/office/officeart/2005/8/layout/vList2"/>
    <dgm:cxn modelId="{2F364063-7826-4FD3-BBA2-06A70FD8E034}" type="presParOf" srcId="{430C3657-64A9-41EF-BD36-63CDF3828221}" destId="{B9AB52C8-4C65-4479-82B6-3FF28BC7A7B6}" srcOrd="7" destOrd="0" presId="urn:microsoft.com/office/officeart/2005/8/layout/vList2"/>
    <dgm:cxn modelId="{D3CB4B4D-E7A6-4E5B-9888-425D97355F0F}" type="presParOf" srcId="{430C3657-64A9-41EF-BD36-63CDF3828221}" destId="{5A4A8691-E5AA-41B0-B243-E750F9270405}" srcOrd="8" destOrd="0" presId="urn:microsoft.com/office/officeart/2005/8/layout/vList2"/>
    <dgm:cxn modelId="{97869C21-617F-43D0-B521-1BBB8B7F14D8}" type="presParOf" srcId="{430C3657-64A9-41EF-BD36-63CDF3828221}" destId="{86D8997E-68CA-4597-A758-AAF80EE2EF99}" srcOrd="9" destOrd="0" presId="urn:microsoft.com/office/officeart/2005/8/layout/vList2"/>
    <dgm:cxn modelId="{28F01FBA-ACE2-4C0C-89D7-3CE829C53615}" type="presParOf" srcId="{430C3657-64A9-41EF-BD36-63CDF3828221}" destId="{F9037B00-A474-4E56-BDAB-40D245A539DC}"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CAC355-45E3-4D19-AB16-AD678EAF5D2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6B3D7F99-9982-4489-894E-96656EC28A9E}" type="pres">
      <dgm:prSet presAssocID="{5ACAC355-45E3-4D19-AB16-AD678EAF5D22}" presName="Name0" presStyleCnt="0">
        <dgm:presLayoutVars>
          <dgm:dir/>
          <dgm:resizeHandles val="exact"/>
        </dgm:presLayoutVars>
      </dgm:prSet>
      <dgm:spPr/>
      <dgm:t>
        <a:bodyPr/>
        <a:lstStyle/>
        <a:p>
          <a:endParaRPr lang="en-GB"/>
        </a:p>
      </dgm:t>
    </dgm:pt>
  </dgm:ptLst>
  <dgm:cxnLst>
    <dgm:cxn modelId="{89F3CC1F-29A0-47FF-AA45-502974F3BB74}" type="presOf" srcId="{5ACAC355-45E3-4D19-AB16-AD678EAF5D22}" destId="{6B3D7F99-9982-4489-894E-96656EC28A9E}"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730EABD-D9A3-41DF-B047-3B9ABA50027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73EFE33C-D5EB-4512-925D-097F4BED9F1F}">
      <dgm:prSet/>
      <dgm:spPr/>
      <dgm:t>
        <a:bodyPr/>
        <a:lstStyle/>
        <a:p>
          <a:pPr rtl="0"/>
          <a:r>
            <a:rPr lang="en-GB" b="1" smtClean="0"/>
            <a:t>eForm</a:t>
          </a:r>
          <a:endParaRPr lang="en-GB"/>
        </a:p>
      </dgm:t>
    </dgm:pt>
    <dgm:pt modelId="{15A567DB-B8D7-472B-A031-1283E5D5BC32}" type="parTrans" cxnId="{D010574B-322B-4EE9-BCD4-4B40BD175D80}">
      <dgm:prSet/>
      <dgm:spPr/>
      <dgm:t>
        <a:bodyPr/>
        <a:lstStyle/>
        <a:p>
          <a:endParaRPr lang="en-GB"/>
        </a:p>
      </dgm:t>
    </dgm:pt>
    <dgm:pt modelId="{FD843305-52AC-4544-B203-B8DA48CA6A1B}" type="sibTrans" cxnId="{D010574B-322B-4EE9-BCD4-4B40BD175D80}">
      <dgm:prSet/>
      <dgm:spPr/>
      <dgm:t>
        <a:bodyPr/>
        <a:lstStyle/>
        <a:p>
          <a:endParaRPr lang="en-GB"/>
        </a:p>
      </dgm:t>
    </dgm:pt>
    <dgm:pt modelId="{FEB37129-078B-44A6-AD80-83BE232342FF}">
      <dgm:prSet/>
      <dgm:spPr/>
      <dgm:t>
        <a:bodyPr/>
        <a:lstStyle/>
        <a:p>
          <a:pPr rtl="0"/>
          <a:r>
            <a:rPr lang="en-GB" b="1" dirty="0" smtClean="0"/>
            <a:t>Participant Portal:  </a:t>
          </a:r>
          <a:r>
            <a:rPr lang="en-GB" b="1" dirty="0" smtClean="0">
              <a:hlinkClick xmlns:r="http://schemas.openxmlformats.org/officeDocument/2006/relationships" r:id="rId1"/>
            </a:rPr>
            <a:t>Https://eacea.ec.europa.eu/PPMT/</a:t>
          </a:r>
          <a:endParaRPr lang="en-GB" dirty="0"/>
        </a:p>
      </dgm:t>
    </dgm:pt>
    <dgm:pt modelId="{907CB587-11C1-4479-90BE-F0A6C2E4AE3E}" type="parTrans" cxnId="{345378B7-12ED-4B3D-AA44-30291AC4E9D4}">
      <dgm:prSet/>
      <dgm:spPr/>
      <dgm:t>
        <a:bodyPr/>
        <a:lstStyle/>
        <a:p>
          <a:endParaRPr lang="en-GB"/>
        </a:p>
      </dgm:t>
    </dgm:pt>
    <dgm:pt modelId="{6C9C38AB-004D-4F4C-89C2-B15E95C605F5}" type="sibTrans" cxnId="{345378B7-12ED-4B3D-AA44-30291AC4E9D4}">
      <dgm:prSet/>
      <dgm:spPr/>
      <dgm:t>
        <a:bodyPr/>
        <a:lstStyle/>
        <a:p>
          <a:endParaRPr lang="en-GB"/>
        </a:p>
      </dgm:t>
    </dgm:pt>
    <dgm:pt modelId="{2168461C-EB97-44C4-935B-C5CCB9FCB6EA}">
      <dgm:prSet/>
      <dgm:spPr/>
      <dgm:t>
        <a:bodyPr/>
        <a:lstStyle/>
        <a:p>
          <a:pPr rtl="0"/>
          <a:endParaRPr lang="en-GB"/>
        </a:p>
      </dgm:t>
    </dgm:pt>
    <dgm:pt modelId="{1DD53F60-681E-4354-8F08-C23BA530370F}" type="parTrans" cxnId="{E50D2E42-95EF-4FE8-B2FF-EAA64436946C}">
      <dgm:prSet/>
      <dgm:spPr/>
      <dgm:t>
        <a:bodyPr/>
        <a:lstStyle/>
        <a:p>
          <a:endParaRPr lang="en-GB"/>
        </a:p>
      </dgm:t>
    </dgm:pt>
    <dgm:pt modelId="{09A3CFFB-4711-4AFA-B55C-998342609867}" type="sibTrans" cxnId="{E50D2E42-95EF-4FE8-B2FF-EAA64436946C}">
      <dgm:prSet/>
      <dgm:spPr/>
      <dgm:t>
        <a:bodyPr/>
        <a:lstStyle/>
        <a:p>
          <a:endParaRPr lang="en-GB"/>
        </a:p>
      </dgm:t>
    </dgm:pt>
    <dgm:pt modelId="{13DE0FF7-7302-494F-9EF8-195CA42BD386}">
      <dgm:prSet/>
      <dgm:spPr/>
      <dgm:t>
        <a:bodyPr/>
        <a:lstStyle/>
        <a:p>
          <a:pPr rtl="0"/>
          <a:r>
            <a:rPr lang="fr-BE" b="1" smtClean="0"/>
            <a:t>Annexes</a:t>
          </a:r>
          <a:endParaRPr lang="en-GB"/>
        </a:p>
      </dgm:t>
    </dgm:pt>
    <dgm:pt modelId="{7582BF75-0F20-4848-B512-4FEFB5D8BA1A}" type="parTrans" cxnId="{86F0A95E-71A6-477D-8253-93A67F2755EA}">
      <dgm:prSet/>
      <dgm:spPr/>
      <dgm:t>
        <a:bodyPr/>
        <a:lstStyle/>
        <a:p>
          <a:endParaRPr lang="en-GB"/>
        </a:p>
      </dgm:t>
    </dgm:pt>
    <dgm:pt modelId="{DE341F2F-415A-4706-ADB5-A2C4F981B454}" type="sibTrans" cxnId="{86F0A95E-71A6-477D-8253-93A67F2755EA}">
      <dgm:prSet/>
      <dgm:spPr/>
      <dgm:t>
        <a:bodyPr/>
        <a:lstStyle/>
        <a:p>
          <a:endParaRPr lang="en-GB"/>
        </a:p>
      </dgm:t>
    </dgm:pt>
    <dgm:pt modelId="{5DF75DEF-D8A6-4E51-94A8-A108BBB22B2F}">
      <dgm:prSet/>
      <dgm:spPr/>
      <dgm:t>
        <a:bodyPr/>
        <a:lstStyle/>
        <a:p>
          <a:pPr rtl="0"/>
          <a:r>
            <a:rPr lang="en-GB" b="1" dirty="0" smtClean="0">
              <a:hlinkClick xmlns:r="http://schemas.openxmlformats.org/officeDocument/2006/relationships" r:id="rId2"/>
            </a:rPr>
            <a:t>https://eacea.ec.europa.eu/creative-europe/funding/support-european-cooperation-projects-2019_en</a:t>
          </a:r>
          <a:endParaRPr lang="en-GB" dirty="0"/>
        </a:p>
      </dgm:t>
    </dgm:pt>
    <dgm:pt modelId="{A2670D50-7ACE-4CD2-83E0-D400442283BB}" type="parTrans" cxnId="{139708B0-77A1-448C-836B-BA7465E8FABB}">
      <dgm:prSet/>
      <dgm:spPr/>
      <dgm:t>
        <a:bodyPr/>
        <a:lstStyle/>
        <a:p>
          <a:endParaRPr lang="en-GB"/>
        </a:p>
      </dgm:t>
    </dgm:pt>
    <dgm:pt modelId="{B794B117-F42A-4947-9012-1A9BBB1BCD86}" type="sibTrans" cxnId="{139708B0-77A1-448C-836B-BA7465E8FABB}">
      <dgm:prSet/>
      <dgm:spPr/>
      <dgm:t>
        <a:bodyPr/>
        <a:lstStyle/>
        <a:p>
          <a:endParaRPr lang="en-GB"/>
        </a:p>
      </dgm:t>
    </dgm:pt>
    <dgm:pt modelId="{040AB543-BF21-425A-96E3-614AD779C34E}">
      <dgm:prSet/>
      <dgm:spPr/>
      <dgm:t>
        <a:bodyPr/>
        <a:lstStyle/>
        <a:p>
          <a:pPr rtl="0"/>
          <a:endParaRPr lang="en-GB" dirty="0"/>
        </a:p>
      </dgm:t>
    </dgm:pt>
    <dgm:pt modelId="{29755908-8738-4409-B681-680D21059FF2}" type="parTrans" cxnId="{E9EEE590-554B-43CC-A71B-047AA427A0EC}">
      <dgm:prSet/>
      <dgm:spPr/>
      <dgm:t>
        <a:bodyPr/>
        <a:lstStyle/>
        <a:p>
          <a:endParaRPr lang="en-GB"/>
        </a:p>
      </dgm:t>
    </dgm:pt>
    <dgm:pt modelId="{361A1E5E-5AD8-4F36-839D-E51713587509}" type="sibTrans" cxnId="{E9EEE590-554B-43CC-A71B-047AA427A0EC}">
      <dgm:prSet/>
      <dgm:spPr/>
      <dgm:t>
        <a:bodyPr/>
        <a:lstStyle/>
        <a:p>
          <a:endParaRPr lang="en-GB"/>
        </a:p>
      </dgm:t>
    </dgm:pt>
    <dgm:pt modelId="{C4188621-DE8E-4419-9BD8-6169E7F8703A}" type="pres">
      <dgm:prSet presAssocID="{3730EABD-D9A3-41DF-B047-3B9ABA500276}" presName="linearFlow" presStyleCnt="0">
        <dgm:presLayoutVars>
          <dgm:dir/>
          <dgm:animLvl val="lvl"/>
          <dgm:resizeHandles val="exact"/>
        </dgm:presLayoutVars>
      </dgm:prSet>
      <dgm:spPr/>
      <dgm:t>
        <a:bodyPr/>
        <a:lstStyle/>
        <a:p>
          <a:endParaRPr lang="en-GB"/>
        </a:p>
      </dgm:t>
    </dgm:pt>
    <dgm:pt modelId="{9E30EB4C-4D70-430B-B350-35AF3CC1DBBA}" type="pres">
      <dgm:prSet presAssocID="{73EFE33C-D5EB-4512-925D-097F4BED9F1F}" presName="composite" presStyleCnt="0"/>
      <dgm:spPr/>
    </dgm:pt>
    <dgm:pt modelId="{F70B41A6-80CE-4010-9341-602599A2728B}" type="pres">
      <dgm:prSet presAssocID="{73EFE33C-D5EB-4512-925D-097F4BED9F1F}" presName="parentText" presStyleLbl="alignNode1" presStyleIdx="0" presStyleCnt="2">
        <dgm:presLayoutVars>
          <dgm:chMax val="1"/>
          <dgm:bulletEnabled val="1"/>
        </dgm:presLayoutVars>
      </dgm:prSet>
      <dgm:spPr/>
      <dgm:t>
        <a:bodyPr/>
        <a:lstStyle/>
        <a:p>
          <a:endParaRPr lang="en-GB"/>
        </a:p>
      </dgm:t>
    </dgm:pt>
    <dgm:pt modelId="{AE6A9415-92FD-4ABB-81E3-89275234DAF3}" type="pres">
      <dgm:prSet presAssocID="{73EFE33C-D5EB-4512-925D-097F4BED9F1F}" presName="descendantText" presStyleLbl="alignAcc1" presStyleIdx="0" presStyleCnt="2">
        <dgm:presLayoutVars>
          <dgm:bulletEnabled val="1"/>
        </dgm:presLayoutVars>
      </dgm:prSet>
      <dgm:spPr/>
      <dgm:t>
        <a:bodyPr/>
        <a:lstStyle/>
        <a:p>
          <a:endParaRPr lang="en-GB"/>
        </a:p>
      </dgm:t>
    </dgm:pt>
    <dgm:pt modelId="{F5681436-06C8-4F70-ACBD-2DF2448489D1}" type="pres">
      <dgm:prSet presAssocID="{FD843305-52AC-4544-B203-B8DA48CA6A1B}" presName="sp" presStyleCnt="0"/>
      <dgm:spPr/>
    </dgm:pt>
    <dgm:pt modelId="{871FFD4B-577E-4EFD-9500-C3A0A19BCCC8}" type="pres">
      <dgm:prSet presAssocID="{13DE0FF7-7302-494F-9EF8-195CA42BD386}" presName="composite" presStyleCnt="0"/>
      <dgm:spPr/>
    </dgm:pt>
    <dgm:pt modelId="{015B3847-6FD0-406B-AC86-86958CCD0956}" type="pres">
      <dgm:prSet presAssocID="{13DE0FF7-7302-494F-9EF8-195CA42BD386}" presName="parentText" presStyleLbl="alignNode1" presStyleIdx="1" presStyleCnt="2">
        <dgm:presLayoutVars>
          <dgm:chMax val="1"/>
          <dgm:bulletEnabled val="1"/>
        </dgm:presLayoutVars>
      </dgm:prSet>
      <dgm:spPr/>
      <dgm:t>
        <a:bodyPr/>
        <a:lstStyle/>
        <a:p>
          <a:endParaRPr lang="en-GB"/>
        </a:p>
      </dgm:t>
    </dgm:pt>
    <dgm:pt modelId="{91EAF622-3544-4D32-8587-8A8991BE0EB1}" type="pres">
      <dgm:prSet presAssocID="{13DE0FF7-7302-494F-9EF8-195CA42BD386}" presName="descendantText" presStyleLbl="alignAcc1" presStyleIdx="1" presStyleCnt="2">
        <dgm:presLayoutVars>
          <dgm:bulletEnabled val="1"/>
        </dgm:presLayoutVars>
      </dgm:prSet>
      <dgm:spPr/>
      <dgm:t>
        <a:bodyPr/>
        <a:lstStyle/>
        <a:p>
          <a:endParaRPr lang="en-GB"/>
        </a:p>
      </dgm:t>
    </dgm:pt>
  </dgm:ptLst>
  <dgm:cxnLst>
    <dgm:cxn modelId="{0A7310A8-7398-4FA3-AF57-194A63775893}" type="presOf" srcId="{040AB543-BF21-425A-96E3-614AD779C34E}" destId="{91EAF622-3544-4D32-8587-8A8991BE0EB1}" srcOrd="0" destOrd="1" presId="urn:microsoft.com/office/officeart/2005/8/layout/chevron2"/>
    <dgm:cxn modelId="{E50D2E42-95EF-4FE8-B2FF-EAA64436946C}" srcId="{FEB37129-078B-44A6-AD80-83BE232342FF}" destId="{2168461C-EB97-44C4-935B-C5CCB9FCB6EA}" srcOrd="0" destOrd="0" parTransId="{1DD53F60-681E-4354-8F08-C23BA530370F}" sibTransId="{09A3CFFB-4711-4AFA-B55C-998342609867}"/>
    <dgm:cxn modelId="{A9D825B0-D582-43D6-B639-881C85615588}" type="presOf" srcId="{FEB37129-078B-44A6-AD80-83BE232342FF}" destId="{AE6A9415-92FD-4ABB-81E3-89275234DAF3}" srcOrd="0" destOrd="0" presId="urn:microsoft.com/office/officeart/2005/8/layout/chevron2"/>
    <dgm:cxn modelId="{75894DCC-FB59-4887-9598-536B442E323F}" type="presOf" srcId="{73EFE33C-D5EB-4512-925D-097F4BED9F1F}" destId="{F70B41A6-80CE-4010-9341-602599A2728B}" srcOrd="0" destOrd="0" presId="urn:microsoft.com/office/officeart/2005/8/layout/chevron2"/>
    <dgm:cxn modelId="{139708B0-77A1-448C-836B-BA7465E8FABB}" srcId="{13DE0FF7-7302-494F-9EF8-195CA42BD386}" destId="{5DF75DEF-D8A6-4E51-94A8-A108BBB22B2F}" srcOrd="0" destOrd="0" parTransId="{A2670D50-7ACE-4CD2-83E0-D400442283BB}" sibTransId="{B794B117-F42A-4947-9012-1A9BBB1BCD86}"/>
    <dgm:cxn modelId="{BC1DE73D-8F36-47FA-BAC4-AAD0548F1643}" type="presOf" srcId="{2168461C-EB97-44C4-935B-C5CCB9FCB6EA}" destId="{AE6A9415-92FD-4ABB-81E3-89275234DAF3}" srcOrd="0" destOrd="1" presId="urn:microsoft.com/office/officeart/2005/8/layout/chevron2"/>
    <dgm:cxn modelId="{E9EEE590-554B-43CC-A71B-047AA427A0EC}" srcId="{13DE0FF7-7302-494F-9EF8-195CA42BD386}" destId="{040AB543-BF21-425A-96E3-614AD779C34E}" srcOrd="1" destOrd="0" parTransId="{29755908-8738-4409-B681-680D21059FF2}" sibTransId="{361A1E5E-5AD8-4F36-839D-E51713587509}"/>
    <dgm:cxn modelId="{D010574B-322B-4EE9-BCD4-4B40BD175D80}" srcId="{3730EABD-D9A3-41DF-B047-3B9ABA500276}" destId="{73EFE33C-D5EB-4512-925D-097F4BED9F1F}" srcOrd="0" destOrd="0" parTransId="{15A567DB-B8D7-472B-A031-1283E5D5BC32}" sibTransId="{FD843305-52AC-4544-B203-B8DA48CA6A1B}"/>
    <dgm:cxn modelId="{345378B7-12ED-4B3D-AA44-30291AC4E9D4}" srcId="{73EFE33C-D5EB-4512-925D-097F4BED9F1F}" destId="{FEB37129-078B-44A6-AD80-83BE232342FF}" srcOrd="0" destOrd="0" parTransId="{907CB587-11C1-4479-90BE-F0A6C2E4AE3E}" sibTransId="{6C9C38AB-004D-4F4C-89C2-B15E95C605F5}"/>
    <dgm:cxn modelId="{C1A62A31-1837-405F-8191-2CF6D1FF32D0}" type="presOf" srcId="{3730EABD-D9A3-41DF-B047-3B9ABA500276}" destId="{C4188621-DE8E-4419-9BD8-6169E7F8703A}" srcOrd="0" destOrd="0" presId="urn:microsoft.com/office/officeart/2005/8/layout/chevron2"/>
    <dgm:cxn modelId="{86F0A95E-71A6-477D-8253-93A67F2755EA}" srcId="{3730EABD-D9A3-41DF-B047-3B9ABA500276}" destId="{13DE0FF7-7302-494F-9EF8-195CA42BD386}" srcOrd="1" destOrd="0" parTransId="{7582BF75-0F20-4848-B512-4FEFB5D8BA1A}" sibTransId="{DE341F2F-415A-4706-ADB5-A2C4F981B454}"/>
    <dgm:cxn modelId="{C24BAD7E-D518-4FF9-8F86-C6BA1A8F6EF0}" type="presOf" srcId="{5DF75DEF-D8A6-4E51-94A8-A108BBB22B2F}" destId="{91EAF622-3544-4D32-8587-8A8991BE0EB1}" srcOrd="0" destOrd="0" presId="urn:microsoft.com/office/officeart/2005/8/layout/chevron2"/>
    <dgm:cxn modelId="{A80910AD-F285-447E-B69A-08666C944032}" type="presOf" srcId="{13DE0FF7-7302-494F-9EF8-195CA42BD386}" destId="{015B3847-6FD0-406B-AC86-86958CCD0956}" srcOrd="0" destOrd="0" presId="urn:microsoft.com/office/officeart/2005/8/layout/chevron2"/>
    <dgm:cxn modelId="{D1AB8DA0-FFE0-4142-A6CA-D04477C0CEFC}" type="presParOf" srcId="{C4188621-DE8E-4419-9BD8-6169E7F8703A}" destId="{9E30EB4C-4D70-430B-B350-35AF3CC1DBBA}" srcOrd="0" destOrd="0" presId="urn:microsoft.com/office/officeart/2005/8/layout/chevron2"/>
    <dgm:cxn modelId="{B80D7E59-11B1-43A4-B1DA-4B2624FEB2F3}" type="presParOf" srcId="{9E30EB4C-4D70-430B-B350-35AF3CC1DBBA}" destId="{F70B41A6-80CE-4010-9341-602599A2728B}" srcOrd="0" destOrd="0" presId="urn:microsoft.com/office/officeart/2005/8/layout/chevron2"/>
    <dgm:cxn modelId="{9D2D6AF5-7272-459F-BCEB-92D9FCE5110E}" type="presParOf" srcId="{9E30EB4C-4D70-430B-B350-35AF3CC1DBBA}" destId="{AE6A9415-92FD-4ABB-81E3-89275234DAF3}" srcOrd="1" destOrd="0" presId="urn:microsoft.com/office/officeart/2005/8/layout/chevron2"/>
    <dgm:cxn modelId="{EE106A71-F23C-4C91-8692-A324613F7B5E}" type="presParOf" srcId="{C4188621-DE8E-4419-9BD8-6169E7F8703A}" destId="{F5681436-06C8-4F70-ACBD-2DF2448489D1}" srcOrd="1" destOrd="0" presId="urn:microsoft.com/office/officeart/2005/8/layout/chevron2"/>
    <dgm:cxn modelId="{377A4845-375C-473B-8071-52E3A510B833}" type="presParOf" srcId="{C4188621-DE8E-4419-9BD8-6169E7F8703A}" destId="{871FFD4B-577E-4EFD-9500-C3A0A19BCCC8}" srcOrd="2" destOrd="0" presId="urn:microsoft.com/office/officeart/2005/8/layout/chevron2"/>
    <dgm:cxn modelId="{5148EA33-107C-4B4B-A8B4-74C14DBF32A0}" type="presParOf" srcId="{871FFD4B-577E-4EFD-9500-C3A0A19BCCC8}" destId="{015B3847-6FD0-406B-AC86-86958CCD0956}" srcOrd="0" destOrd="0" presId="urn:microsoft.com/office/officeart/2005/8/layout/chevron2"/>
    <dgm:cxn modelId="{9A5B11BE-6F3E-4E6C-844F-21C403ABA223}" type="presParOf" srcId="{871FFD4B-577E-4EFD-9500-C3A0A19BCCC8}" destId="{91EAF622-3544-4D32-8587-8A8991BE0E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C0B16B-0693-4799-A3A2-EC0535077A7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1A8A3C52-B9CF-406A-99F9-D7E9B3C68C4E}">
      <dgm:prSet phldrT="[Text]"/>
      <dgm:spPr>
        <a:solidFill>
          <a:schemeClr val="accent6">
            <a:lumMod val="75000"/>
          </a:schemeClr>
        </a:solidFill>
      </dgm:spPr>
      <dgm:t>
        <a:bodyPr/>
        <a:lstStyle/>
        <a:p>
          <a:r>
            <a:rPr lang="fr-BE" b="1" dirty="0" smtClean="0"/>
            <a:t>Modernisation</a:t>
          </a:r>
        </a:p>
        <a:p>
          <a:r>
            <a:rPr lang="fr-BE" b="1" dirty="0" err="1" smtClean="0"/>
            <a:t>HEIs</a:t>
          </a:r>
          <a:endParaRPr lang="fr-BE" b="1" dirty="0" smtClean="0"/>
        </a:p>
        <a:p>
          <a:r>
            <a:rPr lang="fr-BE" b="1" dirty="0" smtClean="0"/>
            <a:t>and </a:t>
          </a:r>
          <a:r>
            <a:rPr lang="fr-BE" b="1" dirty="0" err="1" smtClean="0"/>
            <a:t>systems</a:t>
          </a:r>
          <a:endParaRPr lang="en-GB" b="1" dirty="0"/>
        </a:p>
      </dgm:t>
    </dgm:pt>
    <dgm:pt modelId="{3C23B13D-7520-4FBC-86D6-F6669C9ACED7}" type="parTrans" cxnId="{C75F3566-8675-4BD6-9AFA-5B5C5422FD74}">
      <dgm:prSet/>
      <dgm:spPr/>
      <dgm:t>
        <a:bodyPr/>
        <a:lstStyle/>
        <a:p>
          <a:endParaRPr lang="en-GB"/>
        </a:p>
      </dgm:t>
    </dgm:pt>
    <dgm:pt modelId="{2B44B0B9-CDEE-4785-98F0-382D281B6C88}" type="sibTrans" cxnId="{C75F3566-8675-4BD6-9AFA-5B5C5422FD74}">
      <dgm:prSet custT="1"/>
      <dgm:spPr>
        <a:solidFill>
          <a:schemeClr val="accent4"/>
        </a:solidFill>
      </dgm:spPr>
      <dgm:t>
        <a:bodyPr/>
        <a:lstStyle/>
        <a:p>
          <a:r>
            <a:rPr lang="fr-BE" sz="1600" b="1" dirty="0" err="1" smtClean="0"/>
            <a:t>Regional</a:t>
          </a:r>
          <a:r>
            <a:rPr lang="fr-BE" sz="1600" b="1" dirty="0" smtClean="0"/>
            <a:t> </a:t>
          </a:r>
          <a:r>
            <a:rPr lang="fr-BE" sz="1600" b="1" dirty="0" err="1" smtClean="0"/>
            <a:t>integration</a:t>
          </a:r>
          <a:endParaRPr lang="en-GB" sz="1600" b="1" dirty="0"/>
        </a:p>
      </dgm:t>
    </dgm:pt>
    <dgm:pt modelId="{FA5BBF94-1C54-44BB-A527-9F096F3B2677}">
      <dgm:prSet phldrT="[Text]" custT="1"/>
      <dgm:spPr/>
      <dgm:t>
        <a:bodyPr/>
        <a:lstStyle/>
        <a:p>
          <a:r>
            <a:rPr lang="fr-BE" sz="2400" b="1" dirty="0" smtClean="0"/>
            <a:t>CBHE</a:t>
          </a:r>
          <a:endParaRPr lang="en-GB" sz="2400" b="1" dirty="0"/>
        </a:p>
      </dgm:t>
    </dgm:pt>
    <dgm:pt modelId="{83C0226D-2551-4F56-A52A-F274E0A121C1}" type="parTrans" cxnId="{BAD23FB6-546D-43B9-A87B-03D60021D83C}">
      <dgm:prSet/>
      <dgm:spPr/>
      <dgm:t>
        <a:bodyPr/>
        <a:lstStyle/>
        <a:p>
          <a:endParaRPr lang="en-GB"/>
        </a:p>
      </dgm:t>
    </dgm:pt>
    <dgm:pt modelId="{11BBD461-48A7-4E0C-9A9A-4A392582799D}" type="sibTrans" cxnId="{BAD23FB6-546D-43B9-A87B-03D60021D83C}">
      <dgm:prSet/>
      <dgm:spPr>
        <a:solidFill>
          <a:schemeClr val="accent6"/>
        </a:solidFill>
      </dgm:spPr>
      <dgm:t>
        <a:bodyPr/>
        <a:lstStyle/>
        <a:p>
          <a:endParaRPr lang="en-GB" dirty="0" smtClean="0"/>
        </a:p>
        <a:p>
          <a:r>
            <a:rPr lang="fr-BE" b="1" dirty="0" err="1" smtClean="0"/>
            <a:t>Quality</a:t>
          </a:r>
          <a:r>
            <a:rPr lang="fr-BE" b="1" dirty="0" smtClean="0"/>
            <a:t> of HE</a:t>
          </a:r>
        </a:p>
        <a:p>
          <a:endParaRPr lang="en-GB" dirty="0"/>
        </a:p>
      </dgm:t>
    </dgm:pt>
    <dgm:pt modelId="{4FC3BAE9-6702-4511-9EDC-F6E7AB53C9BF}">
      <dgm:prSet phldrT="[Text]" phldr="1"/>
      <dgm:spPr/>
      <dgm:t>
        <a:bodyPr/>
        <a:lstStyle/>
        <a:p>
          <a:endParaRPr lang="en-GB" dirty="0"/>
        </a:p>
      </dgm:t>
    </dgm:pt>
    <dgm:pt modelId="{E92D6E58-1AD2-4E61-8B27-93EF75EBFB37}" type="parTrans" cxnId="{045091AA-C9FE-44CE-AE3C-AB113449557B}">
      <dgm:prSet/>
      <dgm:spPr/>
      <dgm:t>
        <a:bodyPr/>
        <a:lstStyle/>
        <a:p>
          <a:endParaRPr lang="en-GB"/>
        </a:p>
      </dgm:t>
    </dgm:pt>
    <dgm:pt modelId="{91EE9F62-432E-4EF2-AD5C-3C8D377C790F}" type="sibTrans" cxnId="{045091AA-C9FE-44CE-AE3C-AB113449557B}">
      <dgm:prSet/>
      <dgm:spPr/>
      <dgm:t>
        <a:bodyPr/>
        <a:lstStyle/>
        <a:p>
          <a:endParaRPr lang="en-GB"/>
        </a:p>
      </dgm:t>
    </dgm:pt>
    <dgm:pt modelId="{C5C1E23F-30E5-4732-9AAB-AB28A4890501}">
      <dgm:prSet phldrT="[Text]" custT="1"/>
      <dgm:spPr>
        <a:solidFill>
          <a:schemeClr val="accent3">
            <a:lumMod val="75000"/>
          </a:schemeClr>
        </a:solidFill>
      </dgm:spPr>
      <dgm:t>
        <a:bodyPr/>
        <a:lstStyle/>
        <a:p>
          <a:pPr algn="l"/>
          <a:r>
            <a:rPr lang="fr-BE" sz="1600" b="1" dirty="0" smtClean="0"/>
            <a:t>Management   </a:t>
          </a:r>
          <a:r>
            <a:rPr lang="fr-BE" sz="1600" b="1" dirty="0" err="1" smtClean="0"/>
            <a:t>governance</a:t>
          </a:r>
          <a:endParaRPr lang="en-GB" sz="1600" b="1" dirty="0"/>
        </a:p>
      </dgm:t>
    </dgm:pt>
    <dgm:pt modelId="{1759BCD7-0DF4-4CB2-9009-34DF52CDCD77}" type="parTrans" cxnId="{593847E7-592A-48FA-BC71-8A284BCBE154}">
      <dgm:prSet/>
      <dgm:spPr/>
      <dgm:t>
        <a:bodyPr/>
        <a:lstStyle/>
        <a:p>
          <a:endParaRPr lang="en-GB"/>
        </a:p>
      </dgm:t>
    </dgm:pt>
    <dgm:pt modelId="{448D2651-62D1-4436-A618-62A623E0F086}" type="sibTrans" cxnId="{593847E7-592A-48FA-BC71-8A284BCBE154}">
      <dgm:prSet custT="1"/>
      <dgm:spPr>
        <a:solidFill>
          <a:schemeClr val="accent3"/>
        </a:solidFill>
      </dgm:spPr>
      <dgm:t>
        <a:bodyPr/>
        <a:lstStyle/>
        <a:p>
          <a:r>
            <a:rPr lang="fr-BE" sz="1600" b="1" dirty="0" err="1" smtClean="0"/>
            <a:t>Competences</a:t>
          </a:r>
          <a:r>
            <a:rPr lang="fr-BE" sz="1600" b="1" dirty="0" smtClean="0"/>
            <a:t> </a:t>
          </a:r>
        </a:p>
        <a:p>
          <a:r>
            <a:rPr lang="fr-BE" sz="1600" b="1" dirty="0" err="1" smtClean="0"/>
            <a:t>Skills</a:t>
          </a:r>
          <a:endParaRPr lang="en-GB" sz="1600" b="1" dirty="0"/>
        </a:p>
      </dgm:t>
    </dgm:pt>
    <dgm:pt modelId="{C4CAABFE-DBE2-4B56-837C-29EDE22CCD9B}">
      <dgm:prSet/>
      <dgm:spPr/>
      <dgm:t>
        <a:bodyPr/>
        <a:lstStyle/>
        <a:p>
          <a:endParaRPr lang="en-GB" dirty="0"/>
        </a:p>
      </dgm:t>
    </dgm:pt>
    <dgm:pt modelId="{1BD7D873-D534-457E-929D-F3C73A70B8DB}" type="sibTrans" cxnId="{8F7AAB31-D711-461F-9CCB-3A196F1520E9}">
      <dgm:prSet custT="1"/>
      <dgm:spPr>
        <a:solidFill>
          <a:schemeClr val="accent4">
            <a:lumMod val="60000"/>
            <a:lumOff val="40000"/>
          </a:schemeClr>
        </a:solidFill>
      </dgm:spPr>
      <dgm:t>
        <a:bodyPr/>
        <a:lstStyle/>
        <a:p>
          <a:r>
            <a:rPr lang="fr-BE" sz="1600" b="1" dirty="0" smtClean="0"/>
            <a:t>Internationalisation</a:t>
          </a:r>
          <a:endParaRPr lang="en-GB" sz="1600" b="1" dirty="0"/>
        </a:p>
      </dgm:t>
    </dgm:pt>
    <dgm:pt modelId="{EC903159-E186-4AD9-A196-2140EAE177EA}" type="parTrans" cxnId="{8F7AAB31-D711-461F-9CCB-3A196F1520E9}">
      <dgm:prSet/>
      <dgm:spPr/>
      <dgm:t>
        <a:bodyPr/>
        <a:lstStyle/>
        <a:p>
          <a:endParaRPr lang="en-GB"/>
        </a:p>
      </dgm:t>
    </dgm:pt>
    <dgm:pt modelId="{7D955C2F-DA13-4644-9CB9-F7E78B04E1F7}" type="pres">
      <dgm:prSet presAssocID="{DCC0B16B-0693-4799-A3A2-EC0535077A7F}" presName="Name0" presStyleCnt="0">
        <dgm:presLayoutVars>
          <dgm:chMax/>
          <dgm:chPref/>
          <dgm:dir/>
          <dgm:animLvl val="lvl"/>
        </dgm:presLayoutVars>
      </dgm:prSet>
      <dgm:spPr/>
      <dgm:t>
        <a:bodyPr/>
        <a:lstStyle/>
        <a:p>
          <a:endParaRPr lang="en-GB"/>
        </a:p>
      </dgm:t>
    </dgm:pt>
    <dgm:pt modelId="{C6AF37E8-3AC2-4290-9AAD-1AD84CD89166}" type="pres">
      <dgm:prSet presAssocID="{1A8A3C52-B9CF-406A-99F9-D7E9B3C68C4E}" presName="composite" presStyleCnt="0"/>
      <dgm:spPr/>
    </dgm:pt>
    <dgm:pt modelId="{3F84B8E9-D6F4-4946-9B0A-AE7AA7C70DA6}" type="pres">
      <dgm:prSet presAssocID="{1A8A3C52-B9CF-406A-99F9-D7E9B3C68C4E}" presName="Parent1" presStyleLbl="node1" presStyleIdx="0" presStyleCnt="8" custScaleX="171049" custLinFactNeighborX="68026" custLinFactNeighborY="-229">
        <dgm:presLayoutVars>
          <dgm:chMax val="1"/>
          <dgm:chPref val="1"/>
          <dgm:bulletEnabled val="1"/>
        </dgm:presLayoutVars>
      </dgm:prSet>
      <dgm:spPr/>
      <dgm:t>
        <a:bodyPr/>
        <a:lstStyle/>
        <a:p>
          <a:endParaRPr lang="en-GB"/>
        </a:p>
      </dgm:t>
    </dgm:pt>
    <dgm:pt modelId="{2E2BB226-CE57-4748-AAF0-8501FEBD3793}" type="pres">
      <dgm:prSet presAssocID="{1A8A3C52-B9CF-406A-99F9-D7E9B3C68C4E}" presName="Childtext1" presStyleLbl="revTx" presStyleIdx="0" presStyleCnt="4">
        <dgm:presLayoutVars>
          <dgm:chMax val="0"/>
          <dgm:chPref val="0"/>
          <dgm:bulletEnabled val="1"/>
        </dgm:presLayoutVars>
      </dgm:prSet>
      <dgm:spPr/>
      <dgm:t>
        <a:bodyPr/>
        <a:lstStyle/>
        <a:p>
          <a:endParaRPr lang="en-GB"/>
        </a:p>
      </dgm:t>
    </dgm:pt>
    <dgm:pt modelId="{0B8CC8E5-0967-46CC-B947-BC4BB995FB83}" type="pres">
      <dgm:prSet presAssocID="{1A8A3C52-B9CF-406A-99F9-D7E9B3C68C4E}" presName="BalanceSpacing" presStyleCnt="0"/>
      <dgm:spPr/>
    </dgm:pt>
    <dgm:pt modelId="{ED862BC2-B3DA-4C32-AFF5-205F5F622321}" type="pres">
      <dgm:prSet presAssocID="{1A8A3C52-B9CF-406A-99F9-D7E9B3C68C4E}" presName="BalanceSpacing1" presStyleCnt="0"/>
      <dgm:spPr/>
    </dgm:pt>
    <dgm:pt modelId="{97340B4E-82C4-4597-BB94-B1BA3CD730DC}" type="pres">
      <dgm:prSet presAssocID="{2B44B0B9-CDEE-4785-98F0-382D281B6C88}" presName="Accent1Text" presStyleLbl="node1" presStyleIdx="1" presStyleCnt="8" custScaleX="168049"/>
      <dgm:spPr/>
      <dgm:t>
        <a:bodyPr/>
        <a:lstStyle/>
        <a:p>
          <a:endParaRPr lang="en-GB"/>
        </a:p>
      </dgm:t>
    </dgm:pt>
    <dgm:pt modelId="{2BFD44A8-60E9-4472-8F83-19C01770231C}" type="pres">
      <dgm:prSet presAssocID="{2B44B0B9-CDEE-4785-98F0-382D281B6C88}" presName="spaceBetweenRectangles" presStyleCnt="0"/>
      <dgm:spPr/>
    </dgm:pt>
    <dgm:pt modelId="{018816FD-28DC-415C-98DF-688FE8A90F05}" type="pres">
      <dgm:prSet presAssocID="{FA5BBF94-1C54-44BB-A527-9F096F3B2677}" presName="composite" presStyleCnt="0"/>
      <dgm:spPr/>
    </dgm:pt>
    <dgm:pt modelId="{3FF826DF-5015-4B86-A856-917960BB7DCE}" type="pres">
      <dgm:prSet presAssocID="{FA5BBF94-1C54-44BB-A527-9F096F3B2677}" presName="Parent1" presStyleLbl="node1" presStyleIdx="2" presStyleCnt="8" custScaleX="147036" custLinFactNeighborX="28621" custLinFactNeighborY="4734">
        <dgm:presLayoutVars>
          <dgm:chMax val="1"/>
          <dgm:chPref val="1"/>
          <dgm:bulletEnabled val="1"/>
        </dgm:presLayoutVars>
      </dgm:prSet>
      <dgm:spPr/>
      <dgm:t>
        <a:bodyPr/>
        <a:lstStyle/>
        <a:p>
          <a:endParaRPr lang="en-GB"/>
        </a:p>
      </dgm:t>
    </dgm:pt>
    <dgm:pt modelId="{CB32E247-1A27-47D8-AE49-345C6027B83B}" type="pres">
      <dgm:prSet presAssocID="{FA5BBF94-1C54-44BB-A527-9F096F3B2677}" presName="Childtext1" presStyleLbl="revTx" presStyleIdx="1" presStyleCnt="4">
        <dgm:presLayoutVars>
          <dgm:chMax val="0"/>
          <dgm:chPref val="0"/>
          <dgm:bulletEnabled val="1"/>
        </dgm:presLayoutVars>
      </dgm:prSet>
      <dgm:spPr/>
      <dgm:t>
        <a:bodyPr/>
        <a:lstStyle/>
        <a:p>
          <a:endParaRPr lang="en-GB"/>
        </a:p>
      </dgm:t>
    </dgm:pt>
    <dgm:pt modelId="{BE64D44A-4C41-4281-BD8A-B97D21682ECC}" type="pres">
      <dgm:prSet presAssocID="{FA5BBF94-1C54-44BB-A527-9F096F3B2677}" presName="BalanceSpacing" presStyleCnt="0"/>
      <dgm:spPr/>
    </dgm:pt>
    <dgm:pt modelId="{99707B56-09CE-4AA9-A5C7-43AB41181BC3}" type="pres">
      <dgm:prSet presAssocID="{FA5BBF94-1C54-44BB-A527-9F096F3B2677}" presName="BalanceSpacing1" presStyleCnt="0"/>
      <dgm:spPr/>
    </dgm:pt>
    <dgm:pt modelId="{CD7A4A80-912D-4BF8-838F-C826093A7313}" type="pres">
      <dgm:prSet presAssocID="{11BBD461-48A7-4E0C-9A9A-4A392582799D}" presName="Accent1Text" presStyleLbl="node1" presStyleIdx="3" presStyleCnt="8" custScaleX="175932" custLinFactNeighborX="90702" custLinFactNeighborY="0"/>
      <dgm:spPr/>
      <dgm:t>
        <a:bodyPr/>
        <a:lstStyle/>
        <a:p>
          <a:endParaRPr lang="en-GB"/>
        </a:p>
      </dgm:t>
    </dgm:pt>
    <dgm:pt modelId="{CC39CEF2-A18F-4736-8681-7EE41D5A10D0}" type="pres">
      <dgm:prSet presAssocID="{11BBD461-48A7-4E0C-9A9A-4A392582799D}" presName="spaceBetweenRectangles" presStyleCnt="0"/>
      <dgm:spPr/>
    </dgm:pt>
    <dgm:pt modelId="{305B9603-8CC3-4701-BFFE-FA139A20B977}" type="pres">
      <dgm:prSet presAssocID="{C5C1E23F-30E5-4732-9AAB-AB28A4890501}" presName="composite" presStyleCnt="0"/>
      <dgm:spPr/>
    </dgm:pt>
    <dgm:pt modelId="{2237040A-3EB4-42A4-ADA1-98890D6802D2}" type="pres">
      <dgm:prSet presAssocID="{C5C1E23F-30E5-4732-9AAB-AB28A4890501}" presName="Parent1" presStyleLbl="node1" presStyleIdx="4" presStyleCnt="8" custScaleX="181783" custLinFactNeighborX="80800" custLinFactNeighborY="789">
        <dgm:presLayoutVars>
          <dgm:chMax val="1"/>
          <dgm:chPref val="1"/>
          <dgm:bulletEnabled val="1"/>
        </dgm:presLayoutVars>
      </dgm:prSet>
      <dgm:spPr/>
      <dgm:t>
        <a:bodyPr/>
        <a:lstStyle/>
        <a:p>
          <a:endParaRPr lang="en-GB"/>
        </a:p>
      </dgm:t>
    </dgm:pt>
    <dgm:pt modelId="{568D9E6A-2E76-4EB4-96DE-D36C840A050A}" type="pres">
      <dgm:prSet presAssocID="{C5C1E23F-30E5-4732-9AAB-AB28A4890501}" presName="Childtext1" presStyleLbl="revTx" presStyleIdx="2" presStyleCnt="4">
        <dgm:presLayoutVars>
          <dgm:chMax val="0"/>
          <dgm:chPref val="0"/>
          <dgm:bulletEnabled val="1"/>
        </dgm:presLayoutVars>
      </dgm:prSet>
      <dgm:spPr/>
      <dgm:t>
        <a:bodyPr/>
        <a:lstStyle/>
        <a:p>
          <a:endParaRPr lang="en-GB"/>
        </a:p>
      </dgm:t>
    </dgm:pt>
    <dgm:pt modelId="{C5F0C5A8-CC63-46F8-9EDD-8C7CBD428F62}" type="pres">
      <dgm:prSet presAssocID="{C5C1E23F-30E5-4732-9AAB-AB28A4890501}" presName="BalanceSpacing" presStyleCnt="0"/>
      <dgm:spPr/>
    </dgm:pt>
    <dgm:pt modelId="{B7486D7F-715C-4C01-BB4C-688C5B027945}" type="pres">
      <dgm:prSet presAssocID="{C5C1E23F-30E5-4732-9AAB-AB28A4890501}" presName="BalanceSpacing1" presStyleCnt="0"/>
      <dgm:spPr/>
    </dgm:pt>
    <dgm:pt modelId="{74FAA4E9-F905-4276-8DA6-1447FBCEF012}" type="pres">
      <dgm:prSet presAssocID="{448D2651-62D1-4436-A618-62A623E0F086}" presName="Accent1Text" presStyleLbl="node1" presStyleIdx="5" presStyleCnt="8" custScaleX="177120"/>
      <dgm:spPr/>
      <dgm:t>
        <a:bodyPr/>
        <a:lstStyle/>
        <a:p>
          <a:endParaRPr lang="en-GB"/>
        </a:p>
      </dgm:t>
    </dgm:pt>
    <dgm:pt modelId="{5DE4594A-1BD8-4978-9A08-E84C480230DD}" type="pres">
      <dgm:prSet presAssocID="{448D2651-62D1-4436-A618-62A623E0F086}" presName="spaceBetweenRectangles" presStyleCnt="0"/>
      <dgm:spPr/>
    </dgm:pt>
    <dgm:pt modelId="{A5002B94-49A0-4E20-B4ED-61613FEE72F4}" type="pres">
      <dgm:prSet presAssocID="{C4CAABFE-DBE2-4B56-837C-29EDE22CCD9B}" presName="composite" presStyleCnt="0"/>
      <dgm:spPr/>
    </dgm:pt>
    <dgm:pt modelId="{C643F5C8-9C2D-43F1-AE38-77407C3F78A8}" type="pres">
      <dgm:prSet presAssocID="{C4CAABFE-DBE2-4B56-837C-29EDE22CCD9B}" presName="Parent1" presStyleLbl="node1" presStyleIdx="6" presStyleCnt="8" custScaleX="144769" custLinFactX="-45251" custLinFactY="-66433" custLinFactNeighborX="-100000" custLinFactNeighborY="-100000">
        <dgm:presLayoutVars>
          <dgm:chMax val="1"/>
          <dgm:chPref val="1"/>
          <dgm:bulletEnabled val="1"/>
        </dgm:presLayoutVars>
      </dgm:prSet>
      <dgm:spPr/>
      <dgm:t>
        <a:bodyPr/>
        <a:lstStyle/>
        <a:p>
          <a:endParaRPr lang="en-GB"/>
        </a:p>
      </dgm:t>
    </dgm:pt>
    <dgm:pt modelId="{D288E7F9-77DB-45E9-994B-6396B372E595}" type="pres">
      <dgm:prSet presAssocID="{C4CAABFE-DBE2-4B56-837C-29EDE22CCD9B}" presName="Childtext1" presStyleLbl="revTx" presStyleIdx="3" presStyleCnt="4">
        <dgm:presLayoutVars>
          <dgm:chMax val="0"/>
          <dgm:chPref val="0"/>
          <dgm:bulletEnabled val="1"/>
        </dgm:presLayoutVars>
      </dgm:prSet>
      <dgm:spPr/>
    </dgm:pt>
    <dgm:pt modelId="{5539E6B0-C1D0-4D9C-9FB2-964C6A097CC1}" type="pres">
      <dgm:prSet presAssocID="{C4CAABFE-DBE2-4B56-837C-29EDE22CCD9B}" presName="BalanceSpacing" presStyleCnt="0"/>
      <dgm:spPr/>
    </dgm:pt>
    <dgm:pt modelId="{96B30366-9120-4B1C-A132-6470A34F7D82}" type="pres">
      <dgm:prSet presAssocID="{C4CAABFE-DBE2-4B56-837C-29EDE22CCD9B}" presName="BalanceSpacing1" presStyleCnt="0"/>
      <dgm:spPr/>
    </dgm:pt>
    <dgm:pt modelId="{82762F97-AB6F-4C68-8AF5-6A5B3ABE73AA}" type="pres">
      <dgm:prSet presAssocID="{1BD7D873-D534-457E-929D-F3C73A70B8DB}" presName="Accent1Text" presStyleLbl="node1" presStyleIdx="7" presStyleCnt="8" custScaleX="160972" custLinFactX="-100000" custLinFactY="-66349" custLinFactNeighborX="-146964" custLinFactNeighborY="-100000"/>
      <dgm:spPr/>
      <dgm:t>
        <a:bodyPr/>
        <a:lstStyle/>
        <a:p>
          <a:endParaRPr lang="en-GB"/>
        </a:p>
      </dgm:t>
    </dgm:pt>
  </dgm:ptLst>
  <dgm:cxnLst>
    <dgm:cxn modelId="{FE2D3D12-D184-4EF4-80B3-9FE1FFC48247}" type="presOf" srcId="{2B44B0B9-CDEE-4785-98F0-382D281B6C88}" destId="{97340B4E-82C4-4597-BB94-B1BA3CD730DC}" srcOrd="0" destOrd="0" presId="urn:microsoft.com/office/officeart/2008/layout/AlternatingHexagons"/>
    <dgm:cxn modelId="{F0FEFC69-46AA-4E35-AF6B-786DB0A37EED}" type="presOf" srcId="{1A8A3C52-B9CF-406A-99F9-D7E9B3C68C4E}" destId="{3F84B8E9-D6F4-4946-9B0A-AE7AA7C70DA6}" srcOrd="0" destOrd="0" presId="urn:microsoft.com/office/officeart/2008/layout/AlternatingHexagons"/>
    <dgm:cxn modelId="{BAD23FB6-546D-43B9-A87B-03D60021D83C}" srcId="{DCC0B16B-0693-4799-A3A2-EC0535077A7F}" destId="{FA5BBF94-1C54-44BB-A527-9F096F3B2677}" srcOrd="1" destOrd="0" parTransId="{83C0226D-2551-4F56-A52A-F274E0A121C1}" sibTransId="{11BBD461-48A7-4E0C-9A9A-4A392582799D}"/>
    <dgm:cxn modelId="{A49982B1-3731-4B12-81FE-8978AA8AB26D}" type="presOf" srcId="{DCC0B16B-0693-4799-A3A2-EC0535077A7F}" destId="{7D955C2F-DA13-4644-9CB9-F7E78B04E1F7}" srcOrd="0" destOrd="0" presId="urn:microsoft.com/office/officeart/2008/layout/AlternatingHexagons"/>
    <dgm:cxn modelId="{A51635E2-A5AC-4B97-846D-46EC3BE8461D}" type="presOf" srcId="{448D2651-62D1-4436-A618-62A623E0F086}" destId="{74FAA4E9-F905-4276-8DA6-1447FBCEF012}" srcOrd="0" destOrd="0" presId="urn:microsoft.com/office/officeart/2008/layout/AlternatingHexagons"/>
    <dgm:cxn modelId="{E75F94C2-13A4-46AC-A897-71E6336534BF}" type="presOf" srcId="{1BD7D873-D534-457E-929D-F3C73A70B8DB}" destId="{82762F97-AB6F-4C68-8AF5-6A5B3ABE73AA}" srcOrd="0" destOrd="0" presId="urn:microsoft.com/office/officeart/2008/layout/AlternatingHexagons"/>
    <dgm:cxn modelId="{8F7AAB31-D711-461F-9CCB-3A196F1520E9}" srcId="{DCC0B16B-0693-4799-A3A2-EC0535077A7F}" destId="{C4CAABFE-DBE2-4B56-837C-29EDE22CCD9B}" srcOrd="3" destOrd="0" parTransId="{EC903159-E186-4AD9-A196-2140EAE177EA}" sibTransId="{1BD7D873-D534-457E-929D-F3C73A70B8DB}"/>
    <dgm:cxn modelId="{593847E7-592A-48FA-BC71-8A284BCBE154}" srcId="{DCC0B16B-0693-4799-A3A2-EC0535077A7F}" destId="{C5C1E23F-30E5-4732-9AAB-AB28A4890501}" srcOrd="2" destOrd="0" parTransId="{1759BCD7-0DF4-4CB2-9009-34DF52CDCD77}" sibTransId="{448D2651-62D1-4436-A618-62A623E0F086}"/>
    <dgm:cxn modelId="{C0084223-FD83-4941-B7F6-F024EACD01BA}" type="presOf" srcId="{FA5BBF94-1C54-44BB-A527-9F096F3B2677}" destId="{3FF826DF-5015-4B86-A856-917960BB7DCE}" srcOrd="0" destOrd="0" presId="urn:microsoft.com/office/officeart/2008/layout/AlternatingHexagons"/>
    <dgm:cxn modelId="{4463BB1E-D0C6-4D52-8FB4-A2A4AADA2B16}" type="presOf" srcId="{11BBD461-48A7-4E0C-9A9A-4A392582799D}" destId="{CD7A4A80-912D-4BF8-838F-C826093A7313}" srcOrd="0" destOrd="0" presId="urn:microsoft.com/office/officeart/2008/layout/AlternatingHexagons"/>
    <dgm:cxn modelId="{045091AA-C9FE-44CE-AE3C-AB113449557B}" srcId="{FA5BBF94-1C54-44BB-A527-9F096F3B2677}" destId="{4FC3BAE9-6702-4511-9EDC-F6E7AB53C9BF}" srcOrd="0" destOrd="0" parTransId="{E92D6E58-1AD2-4E61-8B27-93EF75EBFB37}" sibTransId="{91EE9F62-432E-4EF2-AD5C-3C8D377C790F}"/>
    <dgm:cxn modelId="{AE4B7230-0FCF-47B7-9D42-631FABF06B70}" type="presOf" srcId="{C5C1E23F-30E5-4732-9AAB-AB28A4890501}" destId="{2237040A-3EB4-42A4-ADA1-98890D6802D2}" srcOrd="0" destOrd="0" presId="urn:microsoft.com/office/officeart/2008/layout/AlternatingHexagons"/>
    <dgm:cxn modelId="{EC88ED49-EE8B-474F-9327-196CD6903515}" type="presOf" srcId="{C4CAABFE-DBE2-4B56-837C-29EDE22CCD9B}" destId="{C643F5C8-9C2D-43F1-AE38-77407C3F78A8}" srcOrd="0" destOrd="0" presId="urn:microsoft.com/office/officeart/2008/layout/AlternatingHexagons"/>
    <dgm:cxn modelId="{40D09345-187F-41B5-A1F4-9329FAB7B092}" type="presOf" srcId="{4FC3BAE9-6702-4511-9EDC-F6E7AB53C9BF}" destId="{CB32E247-1A27-47D8-AE49-345C6027B83B}" srcOrd="0" destOrd="0" presId="urn:microsoft.com/office/officeart/2008/layout/AlternatingHexagons"/>
    <dgm:cxn modelId="{C75F3566-8675-4BD6-9AFA-5B5C5422FD74}" srcId="{DCC0B16B-0693-4799-A3A2-EC0535077A7F}" destId="{1A8A3C52-B9CF-406A-99F9-D7E9B3C68C4E}" srcOrd="0" destOrd="0" parTransId="{3C23B13D-7520-4FBC-86D6-F6669C9ACED7}" sibTransId="{2B44B0B9-CDEE-4785-98F0-382D281B6C88}"/>
    <dgm:cxn modelId="{5A8895F2-5838-46E0-A8A8-FCF8C32EF68C}" type="presParOf" srcId="{7D955C2F-DA13-4644-9CB9-F7E78B04E1F7}" destId="{C6AF37E8-3AC2-4290-9AAD-1AD84CD89166}" srcOrd="0" destOrd="0" presId="urn:microsoft.com/office/officeart/2008/layout/AlternatingHexagons"/>
    <dgm:cxn modelId="{660969D7-05D2-41D4-BD48-7DA2AF926E15}" type="presParOf" srcId="{C6AF37E8-3AC2-4290-9AAD-1AD84CD89166}" destId="{3F84B8E9-D6F4-4946-9B0A-AE7AA7C70DA6}" srcOrd="0" destOrd="0" presId="urn:microsoft.com/office/officeart/2008/layout/AlternatingHexagons"/>
    <dgm:cxn modelId="{26E7856F-35C8-4571-9035-7105AE0D9FC7}" type="presParOf" srcId="{C6AF37E8-3AC2-4290-9AAD-1AD84CD89166}" destId="{2E2BB226-CE57-4748-AAF0-8501FEBD3793}" srcOrd="1" destOrd="0" presId="urn:microsoft.com/office/officeart/2008/layout/AlternatingHexagons"/>
    <dgm:cxn modelId="{55356E3E-F3BB-4E0A-A0AA-124A3329D648}" type="presParOf" srcId="{C6AF37E8-3AC2-4290-9AAD-1AD84CD89166}" destId="{0B8CC8E5-0967-46CC-B947-BC4BB995FB83}" srcOrd="2" destOrd="0" presId="urn:microsoft.com/office/officeart/2008/layout/AlternatingHexagons"/>
    <dgm:cxn modelId="{1D8027BB-3CC7-47A8-8A8E-9C70DFDBE320}" type="presParOf" srcId="{C6AF37E8-3AC2-4290-9AAD-1AD84CD89166}" destId="{ED862BC2-B3DA-4C32-AFF5-205F5F622321}" srcOrd="3" destOrd="0" presId="urn:microsoft.com/office/officeart/2008/layout/AlternatingHexagons"/>
    <dgm:cxn modelId="{8F17BD38-B4A1-41B0-B7E3-F5691D05DD50}" type="presParOf" srcId="{C6AF37E8-3AC2-4290-9AAD-1AD84CD89166}" destId="{97340B4E-82C4-4597-BB94-B1BA3CD730DC}" srcOrd="4" destOrd="0" presId="urn:microsoft.com/office/officeart/2008/layout/AlternatingHexagons"/>
    <dgm:cxn modelId="{FFDE2651-68E9-42DB-8E9F-C5A39A683BD7}" type="presParOf" srcId="{7D955C2F-DA13-4644-9CB9-F7E78B04E1F7}" destId="{2BFD44A8-60E9-4472-8F83-19C01770231C}" srcOrd="1" destOrd="0" presId="urn:microsoft.com/office/officeart/2008/layout/AlternatingHexagons"/>
    <dgm:cxn modelId="{EA3699F5-51D5-4500-8546-ABF42AA91B01}" type="presParOf" srcId="{7D955C2F-DA13-4644-9CB9-F7E78B04E1F7}" destId="{018816FD-28DC-415C-98DF-688FE8A90F05}" srcOrd="2" destOrd="0" presId="urn:microsoft.com/office/officeart/2008/layout/AlternatingHexagons"/>
    <dgm:cxn modelId="{FCDBA062-2566-4F9F-9F8D-1BF810C6E5D9}" type="presParOf" srcId="{018816FD-28DC-415C-98DF-688FE8A90F05}" destId="{3FF826DF-5015-4B86-A856-917960BB7DCE}" srcOrd="0" destOrd="0" presId="urn:microsoft.com/office/officeart/2008/layout/AlternatingHexagons"/>
    <dgm:cxn modelId="{82AD2610-DC5D-4D5C-AA51-F67E94562A3F}" type="presParOf" srcId="{018816FD-28DC-415C-98DF-688FE8A90F05}" destId="{CB32E247-1A27-47D8-AE49-345C6027B83B}" srcOrd="1" destOrd="0" presId="urn:microsoft.com/office/officeart/2008/layout/AlternatingHexagons"/>
    <dgm:cxn modelId="{FB34D891-4E11-4703-8A28-F9B6209D9A26}" type="presParOf" srcId="{018816FD-28DC-415C-98DF-688FE8A90F05}" destId="{BE64D44A-4C41-4281-BD8A-B97D21682ECC}" srcOrd="2" destOrd="0" presId="urn:microsoft.com/office/officeart/2008/layout/AlternatingHexagons"/>
    <dgm:cxn modelId="{8B5933FF-7C37-4EC3-B625-1C736A024362}" type="presParOf" srcId="{018816FD-28DC-415C-98DF-688FE8A90F05}" destId="{99707B56-09CE-4AA9-A5C7-43AB41181BC3}" srcOrd="3" destOrd="0" presId="urn:microsoft.com/office/officeart/2008/layout/AlternatingHexagons"/>
    <dgm:cxn modelId="{B61C51A5-68D6-4D81-A311-52F51CEC1030}" type="presParOf" srcId="{018816FD-28DC-415C-98DF-688FE8A90F05}" destId="{CD7A4A80-912D-4BF8-838F-C826093A7313}" srcOrd="4" destOrd="0" presId="urn:microsoft.com/office/officeart/2008/layout/AlternatingHexagons"/>
    <dgm:cxn modelId="{0E96AA7F-2AA3-4630-9348-C680228B8E5C}" type="presParOf" srcId="{7D955C2F-DA13-4644-9CB9-F7E78B04E1F7}" destId="{CC39CEF2-A18F-4736-8681-7EE41D5A10D0}" srcOrd="3" destOrd="0" presId="urn:microsoft.com/office/officeart/2008/layout/AlternatingHexagons"/>
    <dgm:cxn modelId="{0828D8E1-2096-40AB-837C-D3CEACF9A64C}" type="presParOf" srcId="{7D955C2F-DA13-4644-9CB9-F7E78B04E1F7}" destId="{305B9603-8CC3-4701-BFFE-FA139A20B977}" srcOrd="4" destOrd="0" presId="urn:microsoft.com/office/officeart/2008/layout/AlternatingHexagons"/>
    <dgm:cxn modelId="{BED2B52A-1DE6-4857-B753-6232CAF38D1D}" type="presParOf" srcId="{305B9603-8CC3-4701-BFFE-FA139A20B977}" destId="{2237040A-3EB4-42A4-ADA1-98890D6802D2}" srcOrd="0" destOrd="0" presId="urn:microsoft.com/office/officeart/2008/layout/AlternatingHexagons"/>
    <dgm:cxn modelId="{F17F8615-56D4-4131-B223-1D478FC2C8A2}" type="presParOf" srcId="{305B9603-8CC3-4701-BFFE-FA139A20B977}" destId="{568D9E6A-2E76-4EB4-96DE-D36C840A050A}" srcOrd="1" destOrd="0" presId="urn:microsoft.com/office/officeart/2008/layout/AlternatingHexagons"/>
    <dgm:cxn modelId="{DBF5CA15-27F1-4963-8C23-BF3BAC5FAE0D}" type="presParOf" srcId="{305B9603-8CC3-4701-BFFE-FA139A20B977}" destId="{C5F0C5A8-CC63-46F8-9EDD-8C7CBD428F62}" srcOrd="2" destOrd="0" presId="urn:microsoft.com/office/officeart/2008/layout/AlternatingHexagons"/>
    <dgm:cxn modelId="{BE8BBEE4-48C9-4B19-9765-2B928AC1F737}" type="presParOf" srcId="{305B9603-8CC3-4701-BFFE-FA139A20B977}" destId="{B7486D7F-715C-4C01-BB4C-688C5B027945}" srcOrd="3" destOrd="0" presId="urn:microsoft.com/office/officeart/2008/layout/AlternatingHexagons"/>
    <dgm:cxn modelId="{C5B39FC0-F34B-416C-B831-4F8AA471A629}" type="presParOf" srcId="{305B9603-8CC3-4701-BFFE-FA139A20B977}" destId="{74FAA4E9-F905-4276-8DA6-1447FBCEF012}" srcOrd="4" destOrd="0" presId="urn:microsoft.com/office/officeart/2008/layout/AlternatingHexagons"/>
    <dgm:cxn modelId="{54664DB7-965D-41DE-89F5-B006807302A4}" type="presParOf" srcId="{7D955C2F-DA13-4644-9CB9-F7E78B04E1F7}" destId="{5DE4594A-1BD8-4978-9A08-E84C480230DD}" srcOrd="5" destOrd="0" presId="urn:microsoft.com/office/officeart/2008/layout/AlternatingHexagons"/>
    <dgm:cxn modelId="{25E52E2A-2E4A-4D27-9221-2922F4423CEF}" type="presParOf" srcId="{7D955C2F-DA13-4644-9CB9-F7E78B04E1F7}" destId="{A5002B94-49A0-4E20-B4ED-61613FEE72F4}" srcOrd="6" destOrd="0" presId="urn:microsoft.com/office/officeart/2008/layout/AlternatingHexagons"/>
    <dgm:cxn modelId="{E1BD66F9-9B92-4D47-BFBE-538029AADFC0}" type="presParOf" srcId="{A5002B94-49A0-4E20-B4ED-61613FEE72F4}" destId="{C643F5C8-9C2D-43F1-AE38-77407C3F78A8}" srcOrd="0" destOrd="0" presId="urn:microsoft.com/office/officeart/2008/layout/AlternatingHexagons"/>
    <dgm:cxn modelId="{4C5345E2-99E5-4CE7-975E-435DCF6395B6}" type="presParOf" srcId="{A5002B94-49A0-4E20-B4ED-61613FEE72F4}" destId="{D288E7F9-77DB-45E9-994B-6396B372E595}" srcOrd="1" destOrd="0" presId="urn:microsoft.com/office/officeart/2008/layout/AlternatingHexagons"/>
    <dgm:cxn modelId="{1F16C179-17E1-4CAA-94A0-A5287A2C0639}" type="presParOf" srcId="{A5002B94-49A0-4E20-B4ED-61613FEE72F4}" destId="{5539E6B0-C1D0-4D9C-9FB2-964C6A097CC1}" srcOrd="2" destOrd="0" presId="urn:microsoft.com/office/officeart/2008/layout/AlternatingHexagons"/>
    <dgm:cxn modelId="{167EFC38-E23E-4666-BBAA-14AE1C0DD54A}" type="presParOf" srcId="{A5002B94-49A0-4E20-B4ED-61613FEE72F4}" destId="{96B30366-9120-4B1C-A132-6470A34F7D82}" srcOrd="3" destOrd="0" presId="urn:microsoft.com/office/officeart/2008/layout/AlternatingHexagons"/>
    <dgm:cxn modelId="{5623A32B-CB9D-4104-89B3-5DC27C61B654}" type="presParOf" srcId="{A5002B94-49A0-4E20-B4ED-61613FEE72F4}" destId="{82762F97-AB6F-4C68-8AF5-6A5B3ABE73A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B42FBB-4EC9-40B9-BC2B-1BF82F00895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1C245347-0015-4F2C-B152-C2C3A98ABF9E}">
      <dgm:prSet phldrT="[Text]"/>
      <dgm:spPr/>
      <dgm:t>
        <a:bodyPr/>
        <a:lstStyle/>
        <a:p>
          <a:endParaRPr lang="en-GB"/>
        </a:p>
      </dgm:t>
    </dgm:pt>
    <dgm:pt modelId="{5AD8F696-00AE-403E-89A1-B2D1A3DAFE1B}" type="parTrans" cxnId="{90C66B1E-5240-45E5-BA25-D9DC903B9EC9}">
      <dgm:prSet/>
      <dgm:spPr/>
      <dgm:t>
        <a:bodyPr/>
        <a:lstStyle/>
        <a:p>
          <a:endParaRPr lang="en-GB"/>
        </a:p>
      </dgm:t>
    </dgm:pt>
    <dgm:pt modelId="{18B73976-3F54-403E-8A2C-CCD483DDB183}" type="sibTrans" cxnId="{90C66B1E-5240-45E5-BA25-D9DC903B9EC9}">
      <dgm:prSet/>
      <dgm:spPr/>
      <dgm:t>
        <a:bodyPr/>
        <a:lstStyle/>
        <a:p>
          <a:endParaRPr lang="en-GB"/>
        </a:p>
      </dgm:t>
    </dgm:pt>
    <dgm:pt modelId="{DB186B9F-E976-4975-AFA1-AC99E01EEDA1}">
      <dgm:prSet phldrT="[Text]"/>
      <dgm:spPr/>
      <dgm:t>
        <a:bodyPr/>
        <a:lstStyle/>
        <a:p>
          <a:r>
            <a:rPr lang="en-GB" b="1" u="sng" dirty="0" smtClean="0">
              <a:solidFill>
                <a:srgbClr val="333399"/>
              </a:solidFill>
              <a:latin typeface="Verdana" pitchFamily="34" charset="0"/>
            </a:rPr>
            <a:t>S</a:t>
          </a:r>
          <a:r>
            <a:rPr lang="fr-BE" b="1" u="sng" dirty="0" smtClean="0">
              <a:solidFill>
                <a:srgbClr val="333399"/>
              </a:solidFill>
              <a:latin typeface="Verdana" pitchFamily="34" charset="0"/>
            </a:rPr>
            <a:t>IMPLE</a:t>
          </a:r>
          <a:r>
            <a:rPr lang="en-GB" b="1" dirty="0" smtClean="0">
              <a:solidFill>
                <a:srgbClr val="333399"/>
              </a:solidFill>
              <a:latin typeface="Verdana" pitchFamily="34" charset="0"/>
            </a:rPr>
            <a:t>: </a:t>
          </a:r>
          <a:r>
            <a:rPr lang="en-GB" dirty="0" smtClean="0">
              <a:solidFill>
                <a:srgbClr val="333399"/>
              </a:solidFill>
              <a:latin typeface="Verdana" pitchFamily="34" charset="0"/>
            </a:rPr>
            <a:t>better a  few well-chosen words than long/vague explanations</a:t>
          </a:r>
          <a:endParaRPr lang="en-GB" dirty="0"/>
        </a:p>
      </dgm:t>
    </dgm:pt>
    <dgm:pt modelId="{97593276-E6B0-418F-B6D3-296EE8868F7F}" type="parTrans" cxnId="{289779D2-5001-47C2-A9CB-F63245F78315}">
      <dgm:prSet/>
      <dgm:spPr/>
      <dgm:t>
        <a:bodyPr/>
        <a:lstStyle/>
        <a:p>
          <a:endParaRPr lang="en-GB"/>
        </a:p>
      </dgm:t>
    </dgm:pt>
    <dgm:pt modelId="{AEE8E8F4-339F-4406-8E8A-3BBE22E251DB}" type="sibTrans" cxnId="{289779D2-5001-47C2-A9CB-F63245F78315}">
      <dgm:prSet/>
      <dgm:spPr/>
      <dgm:t>
        <a:bodyPr/>
        <a:lstStyle/>
        <a:p>
          <a:endParaRPr lang="en-GB"/>
        </a:p>
      </dgm:t>
    </dgm:pt>
    <dgm:pt modelId="{264787A5-A733-4684-9CB8-F63B6D9F42BC}">
      <dgm:prSet phldrT="[Text]"/>
      <dgm:spPr/>
      <dgm:t>
        <a:bodyPr/>
        <a:lstStyle/>
        <a:p>
          <a:r>
            <a:rPr lang="fr-BE" b="1" u="sng" dirty="0" smtClean="0">
              <a:solidFill>
                <a:srgbClr val="333399"/>
              </a:solidFill>
              <a:latin typeface="Verdana" pitchFamily="34" charset="0"/>
            </a:rPr>
            <a:t>CONCRETE</a:t>
          </a:r>
          <a:r>
            <a:rPr lang="en-GB" b="1" dirty="0" smtClean="0">
              <a:solidFill>
                <a:srgbClr val="333399"/>
              </a:solidFill>
              <a:latin typeface="Verdana" pitchFamily="34" charset="0"/>
            </a:rPr>
            <a:t>: </a:t>
          </a:r>
          <a:r>
            <a:rPr lang="en-GB" dirty="0" smtClean="0">
              <a:solidFill>
                <a:srgbClr val="333399"/>
              </a:solidFill>
              <a:latin typeface="Verdana" pitchFamily="34" charset="0"/>
            </a:rPr>
            <a:t>use examples, justify your statements, bring proofs </a:t>
          </a:r>
          <a:endParaRPr lang="en-GB" dirty="0"/>
        </a:p>
      </dgm:t>
    </dgm:pt>
    <dgm:pt modelId="{388880A9-D90B-473D-888F-0F186A673DC9}" type="parTrans" cxnId="{D648C76A-ADC7-4301-AC0C-EFAA5C9986DB}">
      <dgm:prSet/>
      <dgm:spPr/>
      <dgm:t>
        <a:bodyPr/>
        <a:lstStyle/>
        <a:p>
          <a:endParaRPr lang="en-GB"/>
        </a:p>
      </dgm:t>
    </dgm:pt>
    <dgm:pt modelId="{5BA6218B-355F-4620-A50E-049A3AAA6B80}" type="sibTrans" cxnId="{D648C76A-ADC7-4301-AC0C-EFAA5C9986DB}">
      <dgm:prSet/>
      <dgm:spPr/>
      <dgm:t>
        <a:bodyPr/>
        <a:lstStyle/>
        <a:p>
          <a:endParaRPr lang="en-GB"/>
        </a:p>
      </dgm:t>
    </dgm:pt>
    <dgm:pt modelId="{5FB8E914-275B-4EBF-B641-9870E3C368E5}">
      <dgm:prSet/>
      <dgm:spPr/>
      <dgm:t>
        <a:bodyPr/>
        <a:lstStyle/>
        <a:p>
          <a:r>
            <a:rPr lang="en-GB" b="1" u="sng" smtClean="0">
              <a:solidFill>
                <a:srgbClr val="333399"/>
              </a:solidFill>
              <a:latin typeface="Verdana" pitchFamily="34" charset="0"/>
            </a:rPr>
            <a:t>CO</a:t>
          </a:r>
          <a:r>
            <a:rPr lang="fr-BE" b="1" u="sng" smtClean="0">
              <a:solidFill>
                <a:srgbClr val="333399"/>
              </a:solidFill>
              <a:latin typeface="Verdana" pitchFamily="34" charset="0"/>
            </a:rPr>
            <a:t>HERENT</a:t>
          </a:r>
          <a:r>
            <a:rPr lang="en-GB" b="1" smtClean="0">
              <a:solidFill>
                <a:srgbClr val="333399"/>
              </a:solidFill>
              <a:latin typeface="Verdana" pitchFamily="34" charset="0"/>
            </a:rPr>
            <a:t> </a:t>
          </a:r>
          <a:r>
            <a:rPr lang="en-GB" smtClean="0">
              <a:solidFill>
                <a:srgbClr val="333399"/>
              </a:solidFill>
              <a:latin typeface="Verdana" pitchFamily="34" charset="0"/>
            </a:rPr>
            <a:t>in its entirety; avoid contradictions; avoid "patchwork" </a:t>
          </a:r>
          <a:endParaRPr lang="en-GB" dirty="0">
            <a:solidFill>
              <a:srgbClr val="333399"/>
            </a:solidFill>
            <a:latin typeface="Verdana" pitchFamily="34" charset="0"/>
          </a:endParaRPr>
        </a:p>
      </dgm:t>
    </dgm:pt>
    <dgm:pt modelId="{A2558ACB-7F7A-4D62-9DC4-56F7F9451164}" type="parTrans" cxnId="{2343A413-2C2D-4233-8BFD-3D196A7E0ECA}">
      <dgm:prSet/>
      <dgm:spPr/>
      <dgm:t>
        <a:bodyPr/>
        <a:lstStyle/>
        <a:p>
          <a:endParaRPr lang="en-GB"/>
        </a:p>
      </dgm:t>
    </dgm:pt>
    <dgm:pt modelId="{3E3424DB-2843-4CF3-A95C-04AE02F08726}" type="sibTrans" cxnId="{2343A413-2C2D-4233-8BFD-3D196A7E0ECA}">
      <dgm:prSet/>
      <dgm:spPr/>
      <dgm:t>
        <a:bodyPr/>
        <a:lstStyle/>
        <a:p>
          <a:endParaRPr lang="en-GB"/>
        </a:p>
      </dgm:t>
    </dgm:pt>
    <dgm:pt modelId="{9D55EF5A-6E36-4721-86DE-FB336D375327}">
      <dgm:prSet/>
      <dgm:spPr/>
      <dgm:t>
        <a:bodyPr/>
        <a:lstStyle/>
        <a:p>
          <a:r>
            <a:rPr lang="en-GB" b="1" u="sng" smtClean="0">
              <a:solidFill>
                <a:srgbClr val="333399"/>
              </a:solidFill>
              <a:latin typeface="Verdana" pitchFamily="34" charset="0"/>
            </a:rPr>
            <a:t>C</a:t>
          </a:r>
          <a:r>
            <a:rPr lang="fr-BE" b="1" u="sng" smtClean="0">
              <a:solidFill>
                <a:srgbClr val="333399"/>
              </a:solidFill>
              <a:latin typeface="Verdana" pitchFamily="34" charset="0"/>
            </a:rPr>
            <a:t>LEAR</a:t>
          </a:r>
          <a:r>
            <a:rPr lang="en-GB" b="1" smtClean="0">
              <a:solidFill>
                <a:srgbClr val="333399"/>
              </a:solidFill>
              <a:latin typeface="Verdana" pitchFamily="34" charset="0"/>
            </a:rPr>
            <a:t>: </a:t>
          </a:r>
          <a:r>
            <a:rPr lang="en-GB" smtClean="0">
              <a:solidFill>
                <a:srgbClr val="333399"/>
              </a:solidFill>
              <a:latin typeface="Verdana" pitchFamily="34" charset="0"/>
            </a:rPr>
            <a:t>Follow the questions and answer them in the right order</a:t>
          </a:r>
          <a:endParaRPr lang="en-GB" dirty="0">
            <a:solidFill>
              <a:srgbClr val="333399"/>
            </a:solidFill>
            <a:latin typeface="Verdana" pitchFamily="34" charset="0"/>
          </a:endParaRPr>
        </a:p>
      </dgm:t>
    </dgm:pt>
    <dgm:pt modelId="{1BA9F178-1FFC-4524-A9EE-38581BB7E1FC}" type="parTrans" cxnId="{8A729018-D3AC-4F69-B39C-25B6BAE72225}">
      <dgm:prSet/>
      <dgm:spPr/>
      <dgm:t>
        <a:bodyPr/>
        <a:lstStyle/>
        <a:p>
          <a:endParaRPr lang="en-GB"/>
        </a:p>
      </dgm:t>
    </dgm:pt>
    <dgm:pt modelId="{0E408B65-D1B3-4A68-8387-8E0D5DD14392}" type="sibTrans" cxnId="{8A729018-D3AC-4F69-B39C-25B6BAE72225}">
      <dgm:prSet/>
      <dgm:spPr/>
      <dgm:t>
        <a:bodyPr/>
        <a:lstStyle/>
        <a:p>
          <a:endParaRPr lang="en-GB"/>
        </a:p>
      </dgm:t>
    </dgm:pt>
    <dgm:pt modelId="{0609BDB4-EAEE-447A-A283-B6F810E1179C}">
      <dgm:prSet/>
      <dgm:spPr/>
      <dgm:t>
        <a:bodyPr/>
        <a:lstStyle/>
        <a:p>
          <a:r>
            <a:rPr lang="en-GB" b="1" u="sng" dirty="0" smtClean="0">
              <a:solidFill>
                <a:srgbClr val="333399"/>
              </a:solidFill>
              <a:latin typeface="Verdana" pitchFamily="34" charset="0"/>
            </a:rPr>
            <a:t>E</a:t>
          </a:r>
          <a:r>
            <a:rPr lang="fr-BE" b="1" u="sng" dirty="0" smtClean="0">
              <a:solidFill>
                <a:srgbClr val="333399"/>
              </a:solidFill>
              <a:latin typeface="Verdana" pitchFamily="34" charset="0"/>
            </a:rPr>
            <a:t>XPLICIT</a:t>
          </a:r>
          <a:r>
            <a:rPr lang="en-GB" b="1" dirty="0" smtClean="0">
              <a:solidFill>
                <a:srgbClr val="333399"/>
              </a:solidFill>
              <a:latin typeface="Verdana" pitchFamily="34" charset="0"/>
            </a:rPr>
            <a:t>: </a:t>
          </a:r>
          <a:r>
            <a:rPr lang="en-GB" dirty="0" smtClean="0">
              <a:solidFill>
                <a:srgbClr val="333399"/>
              </a:solidFill>
              <a:latin typeface="Verdana" pitchFamily="34" charset="0"/>
            </a:rPr>
            <a:t>do not take anything for granted; don't assume: experts cannot read your mind; avoid abbreviations or explain them</a:t>
          </a:r>
          <a:endParaRPr lang="en-GB" dirty="0">
            <a:solidFill>
              <a:srgbClr val="333399"/>
            </a:solidFill>
            <a:latin typeface="Verdana" pitchFamily="34" charset="0"/>
          </a:endParaRPr>
        </a:p>
      </dgm:t>
    </dgm:pt>
    <dgm:pt modelId="{A31CC957-3CFB-4FF1-91B5-3D66D1B777AB}" type="parTrans" cxnId="{443E75CB-B996-4406-8467-F962F033E632}">
      <dgm:prSet/>
      <dgm:spPr/>
      <dgm:t>
        <a:bodyPr/>
        <a:lstStyle/>
        <a:p>
          <a:endParaRPr lang="en-GB"/>
        </a:p>
      </dgm:t>
    </dgm:pt>
    <dgm:pt modelId="{861DF1B4-EBB2-4A8E-B446-90313F957C17}" type="sibTrans" cxnId="{443E75CB-B996-4406-8467-F962F033E632}">
      <dgm:prSet/>
      <dgm:spPr/>
      <dgm:t>
        <a:bodyPr/>
        <a:lstStyle/>
        <a:p>
          <a:endParaRPr lang="en-GB"/>
        </a:p>
      </dgm:t>
    </dgm:pt>
    <dgm:pt modelId="{8DE049A3-8E63-4413-AF11-462A4BB9460C}">
      <dgm:prSet/>
      <dgm:spPr/>
      <dgm:t>
        <a:bodyPr/>
        <a:lstStyle/>
        <a:p>
          <a:r>
            <a:rPr lang="en-GB" b="1" u="sng" dirty="0" smtClean="0">
              <a:solidFill>
                <a:srgbClr val="333399"/>
              </a:solidFill>
              <a:latin typeface="Verdana" pitchFamily="34" charset="0"/>
            </a:rPr>
            <a:t>R</a:t>
          </a:r>
          <a:r>
            <a:rPr lang="fr-BE" b="1" u="sng" dirty="0" smtClean="0">
              <a:solidFill>
                <a:srgbClr val="333399"/>
              </a:solidFill>
              <a:latin typeface="Verdana" pitchFamily="34" charset="0"/>
            </a:rPr>
            <a:t>IGOROUS</a:t>
          </a:r>
          <a:r>
            <a:rPr lang="en-GB" b="1" dirty="0" smtClean="0">
              <a:solidFill>
                <a:srgbClr val="333399"/>
              </a:solidFill>
              <a:latin typeface="Verdana" pitchFamily="34" charset="0"/>
            </a:rPr>
            <a:t>: </a:t>
          </a:r>
          <a:r>
            <a:rPr lang="en-GB" dirty="0" smtClean="0">
              <a:solidFill>
                <a:srgbClr val="333399"/>
              </a:solidFill>
              <a:latin typeface="Verdana" pitchFamily="34" charset="0"/>
            </a:rPr>
            <a:t>the application is the basis on which your project will be implemented; it is also the cornerstone of your partnership commitment</a:t>
          </a:r>
          <a:endParaRPr lang="en-GB" dirty="0">
            <a:solidFill>
              <a:srgbClr val="333399"/>
            </a:solidFill>
            <a:latin typeface="Verdana" pitchFamily="34" charset="0"/>
          </a:endParaRPr>
        </a:p>
      </dgm:t>
    </dgm:pt>
    <dgm:pt modelId="{6094BE26-5B2F-48AF-90B6-C8C8BF931A54}" type="parTrans" cxnId="{20FC5037-9EFD-4154-BED2-766337263E97}">
      <dgm:prSet/>
      <dgm:spPr/>
      <dgm:t>
        <a:bodyPr/>
        <a:lstStyle/>
        <a:p>
          <a:endParaRPr lang="en-GB"/>
        </a:p>
      </dgm:t>
    </dgm:pt>
    <dgm:pt modelId="{AB50FF43-337A-4C49-8EB6-2DDDDA5772A7}" type="sibTrans" cxnId="{20FC5037-9EFD-4154-BED2-766337263E97}">
      <dgm:prSet/>
      <dgm:spPr/>
      <dgm:t>
        <a:bodyPr/>
        <a:lstStyle/>
        <a:p>
          <a:endParaRPr lang="en-GB"/>
        </a:p>
      </dgm:t>
    </dgm:pt>
    <dgm:pt modelId="{74DACE52-A2FC-4E2E-8812-968D9F5D63AA}">
      <dgm:prSet/>
      <dgm:spPr/>
      <dgm:t>
        <a:bodyPr/>
        <a:lstStyle/>
        <a:p>
          <a:r>
            <a:rPr lang="fr-BE" b="1" u="sng" dirty="0" smtClean="0">
              <a:solidFill>
                <a:srgbClr val="333399"/>
              </a:solidFill>
              <a:latin typeface="Verdana" pitchFamily="34" charset="0"/>
            </a:rPr>
            <a:t>FOCUSED</a:t>
          </a:r>
          <a:r>
            <a:rPr lang="fr-BE" b="1" dirty="0" smtClean="0">
              <a:solidFill>
                <a:srgbClr val="333399"/>
              </a:solidFill>
              <a:latin typeface="Verdana" pitchFamily="34" charset="0"/>
            </a:rPr>
            <a:t>:</a:t>
          </a:r>
          <a:r>
            <a:rPr lang="en-GB" b="1" dirty="0" smtClean="0">
              <a:solidFill>
                <a:srgbClr val="333399"/>
              </a:solidFill>
              <a:latin typeface="Verdana" pitchFamily="34" charset="0"/>
            </a:rPr>
            <a:t> </a:t>
          </a:r>
          <a:r>
            <a:rPr lang="en-GB" dirty="0" smtClean="0">
              <a:solidFill>
                <a:srgbClr val="333399"/>
              </a:solidFill>
              <a:latin typeface="Verdana" pitchFamily="34" charset="0"/>
            </a:rPr>
            <a:t>stick to what is asked </a:t>
          </a:r>
          <a:endParaRPr lang="en-GB" dirty="0">
            <a:solidFill>
              <a:srgbClr val="333399"/>
            </a:solidFill>
            <a:latin typeface="Verdana" pitchFamily="34" charset="0"/>
          </a:endParaRPr>
        </a:p>
      </dgm:t>
    </dgm:pt>
    <dgm:pt modelId="{4B695894-C54E-437B-B48A-6DB923756BB2}" type="parTrans" cxnId="{6C8636A6-EA3B-4DC4-8767-0EAF5078A8D5}">
      <dgm:prSet/>
      <dgm:spPr/>
      <dgm:t>
        <a:bodyPr/>
        <a:lstStyle/>
        <a:p>
          <a:endParaRPr lang="en-GB"/>
        </a:p>
      </dgm:t>
    </dgm:pt>
    <dgm:pt modelId="{BF3493F7-CADE-4CCC-8E4C-7C683B35A8AD}" type="sibTrans" cxnId="{6C8636A6-EA3B-4DC4-8767-0EAF5078A8D5}">
      <dgm:prSet/>
      <dgm:spPr/>
      <dgm:t>
        <a:bodyPr/>
        <a:lstStyle/>
        <a:p>
          <a:endParaRPr lang="en-GB"/>
        </a:p>
      </dgm:t>
    </dgm:pt>
    <dgm:pt modelId="{CDF2CA10-A5E1-46BC-A533-9098FC5318D9}" type="pres">
      <dgm:prSet presAssocID="{9FB42FBB-4EC9-40B9-BC2B-1BF82F00895D}" presName="Name0" presStyleCnt="0">
        <dgm:presLayoutVars>
          <dgm:chMax val="7"/>
          <dgm:chPref val="7"/>
          <dgm:dir/>
        </dgm:presLayoutVars>
      </dgm:prSet>
      <dgm:spPr/>
      <dgm:t>
        <a:bodyPr/>
        <a:lstStyle/>
        <a:p>
          <a:endParaRPr lang="en-GB"/>
        </a:p>
      </dgm:t>
    </dgm:pt>
    <dgm:pt modelId="{B81A70DC-8D61-4189-B149-85AEBBE8E159}" type="pres">
      <dgm:prSet presAssocID="{9FB42FBB-4EC9-40B9-BC2B-1BF82F00895D}" presName="Name1" presStyleCnt="0"/>
      <dgm:spPr/>
    </dgm:pt>
    <dgm:pt modelId="{D995BC38-D3B7-4327-B66D-E85A9B43D33C}" type="pres">
      <dgm:prSet presAssocID="{9FB42FBB-4EC9-40B9-BC2B-1BF82F00895D}" presName="cycle" presStyleCnt="0"/>
      <dgm:spPr/>
    </dgm:pt>
    <dgm:pt modelId="{FF47D7C3-FC8B-44F0-8665-9F6C919E37FF}" type="pres">
      <dgm:prSet presAssocID="{9FB42FBB-4EC9-40B9-BC2B-1BF82F00895D}" presName="srcNode" presStyleLbl="node1" presStyleIdx="0" presStyleCnt="7"/>
      <dgm:spPr/>
    </dgm:pt>
    <dgm:pt modelId="{440DFAD2-7912-4D03-B472-61CA638B5503}" type="pres">
      <dgm:prSet presAssocID="{9FB42FBB-4EC9-40B9-BC2B-1BF82F00895D}" presName="conn" presStyleLbl="parChTrans1D2" presStyleIdx="0" presStyleCnt="1"/>
      <dgm:spPr/>
      <dgm:t>
        <a:bodyPr/>
        <a:lstStyle/>
        <a:p>
          <a:endParaRPr lang="en-GB"/>
        </a:p>
      </dgm:t>
    </dgm:pt>
    <dgm:pt modelId="{61DB8F12-B0B6-463D-A4F9-5334AD2628EC}" type="pres">
      <dgm:prSet presAssocID="{9FB42FBB-4EC9-40B9-BC2B-1BF82F00895D}" presName="extraNode" presStyleLbl="node1" presStyleIdx="0" presStyleCnt="7"/>
      <dgm:spPr/>
    </dgm:pt>
    <dgm:pt modelId="{A3698FA8-F192-45C7-A7A5-CEB6F9B8D708}" type="pres">
      <dgm:prSet presAssocID="{9FB42FBB-4EC9-40B9-BC2B-1BF82F00895D}" presName="dstNode" presStyleLbl="node1" presStyleIdx="0" presStyleCnt="7"/>
      <dgm:spPr/>
    </dgm:pt>
    <dgm:pt modelId="{B692CF7B-7C80-4AAF-B0BA-230E11231992}" type="pres">
      <dgm:prSet presAssocID="{5FB8E914-275B-4EBF-B641-9870E3C368E5}" presName="text_1" presStyleLbl="node1" presStyleIdx="0" presStyleCnt="7">
        <dgm:presLayoutVars>
          <dgm:bulletEnabled val="1"/>
        </dgm:presLayoutVars>
      </dgm:prSet>
      <dgm:spPr/>
      <dgm:t>
        <a:bodyPr/>
        <a:lstStyle/>
        <a:p>
          <a:endParaRPr lang="en-GB"/>
        </a:p>
      </dgm:t>
    </dgm:pt>
    <dgm:pt modelId="{03175D0D-A32C-4208-8C78-52CBF6765CAB}" type="pres">
      <dgm:prSet presAssocID="{5FB8E914-275B-4EBF-B641-9870E3C368E5}" presName="accent_1" presStyleCnt="0"/>
      <dgm:spPr/>
    </dgm:pt>
    <dgm:pt modelId="{6E4291E2-5588-4A7F-A430-A40A711D089B}" type="pres">
      <dgm:prSet presAssocID="{5FB8E914-275B-4EBF-B641-9870E3C368E5}" presName="accentRepeatNode" presStyleLbl="solidFgAcc1" presStyleIdx="0" presStyleCnt="7"/>
      <dgm:spPr/>
    </dgm:pt>
    <dgm:pt modelId="{95D83963-F5A6-40E3-9139-92616EB78BB1}" type="pres">
      <dgm:prSet presAssocID="{DB186B9F-E976-4975-AFA1-AC99E01EEDA1}" presName="text_2" presStyleLbl="node1" presStyleIdx="1" presStyleCnt="7">
        <dgm:presLayoutVars>
          <dgm:bulletEnabled val="1"/>
        </dgm:presLayoutVars>
      </dgm:prSet>
      <dgm:spPr/>
      <dgm:t>
        <a:bodyPr/>
        <a:lstStyle/>
        <a:p>
          <a:endParaRPr lang="en-GB"/>
        </a:p>
      </dgm:t>
    </dgm:pt>
    <dgm:pt modelId="{A8022EEB-A04E-434A-B9E2-5075E28195E0}" type="pres">
      <dgm:prSet presAssocID="{DB186B9F-E976-4975-AFA1-AC99E01EEDA1}" presName="accent_2" presStyleCnt="0"/>
      <dgm:spPr/>
    </dgm:pt>
    <dgm:pt modelId="{A572D3DE-E07E-480F-97AA-CB297781B67C}" type="pres">
      <dgm:prSet presAssocID="{DB186B9F-E976-4975-AFA1-AC99E01EEDA1}" presName="accentRepeatNode" presStyleLbl="solidFgAcc1" presStyleIdx="1" presStyleCnt="7"/>
      <dgm:spPr/>
    </dgm:pt>
    <dgm:pt modelId="{E19718EF-63CA-456F-B43D-F49269BA5CFD}" type="pres">
      <dgm:prSet presAssocID="{264787A5-A733-4684-9CB8-F63B6D9F42BC}" presName="text_3" presStyleLbl="node1" presStyleIdx="2" presStyleCnt="7">
        <dgm:presLayoutVars>
          <dgm:bulletEnabled val="1"/>
        </dgm:presLayoutVars>
      </dgm:prSet>
      <dgm:spPr/>
      <dgm:t>
        <a:bodyPr/>
        <a:lstStyle/>
        <a:p>
          <a:endParaRPr lang="en-GB"/>
        </a:p>
      </dgm:t>
    </dgm:pt>
    <dgm:pt modelId="{4F7565F2-D9C5-4176-A051-67F8B6E7404E}" type="pres">
      <dgm:prSet presAssocID="{264787A5-A733-4684-9CB8-F63B6D9F42BC}" presName="accent_3" presStyleCnt="0"/>
      <dgm:spPr/>
    </dgm:pt>
    <dgm:pt modelId="{D354C75D-A156-4DE5-8763-F6CC62B497BA}" type="pres">
      <dgm:prSet presAssocID="{264787A5-A733-4684-9CB8-F63B6D9F42BC}" presName="accentRepeatNode" presStyleLbl="solidFgAcc1" presStyleIdx="2" presStyleCnt="7"/>
      <dgm:spPr/>
    </dgm:pt>
    <dgm:pt modelId="{67DD0EC7-7290-460A-8C71-B9F58D0F4FDA}" type="pres">
      <dgm:prSet presAssocID="{9D55EF5A-6E36-4721-86DE-FB336D375327}" presName="text_4" presStyleLbl="node1" presStyleIdx="3" presStyleCnt="7">
        <dgm:presLayoutVars>
          <dgm:bulletEnabled val="1"/>
        </dgm:presLayoutVars>
      </dgm:prSet>
      <dgm:spPr/>
      <dgm:t>
        <a:bodyPr/>
        <a:lstStyle/>
        <a:p>
          <a:endParaRPr lang="en-GB"/>
        </a:p>
      </dgm:t>
    </dgm:pt>
    <dgm:pt modelId="{A20397DB-3B41-40E1-9C52-037F2BC11782}" type="pres">
      <dgm:prSet presAssocID="{9D55EF5A-6E36-4721-86DE-FB336D375327}" presName="accent_4" presStyleCnt="0"/>
      <dgm:spPr/>
    </dgm:pt>
    <dgm:pt modelId="{C45B7628-E9C6-422C-AD33-D6CCBB589C66}" type="pres">
      <dgm:prSet presAssocID="{9D55EF5A-6E36-4721-86DE-FB336D375327}" presName="accentRepeatNode" presStyleLbl="solidFgAcc1" presStyleIdx="3" presStyleCnt="7"/>
      <dgm:spPr/>
    </dgm:pt>
    <dgm:pt modelId="{4F86798F-21C1-4CF2-BE9B-14CF1A14D9AE}" type="pres">
      <dgm:prSet presAssocID="{0609BDB4-EAEE-447A-A283-B6F810E1179C}" presName="text_5" presStyleLbl="node1" presStyleIdx="4" presStyleCnt="7">
        <dgm:presLayoutVars>
          <dgm:bulletEnabled val="1"/>
        </dgm:presLayoutVars>
      </dgm:prSet>
      <dgm:spPr/>
      <dgm:t>
        <a:bodyPr/>
        <a:lstStyle/>
        <a:p>
          <a:endParaRPr lang="en-GB"/>
        </a:p>
      </dgm:t>
    </dgm:pt>
    <dgm:pt modelId="{0137A828-2F23-44BF-8D90-F56E0AC634F4}" type="pres">
      <dgm:prSet presAssocID="{0609BDB4-EAEE-447A-A283-B6F810E1179C}" presName="accent_5" presStyleCnt="0"/>
      <dgm:spPr/>
    </dgm:pt>
    <dgm:pt modelId="{A70584AE-14E7-4D5D-9573-952EC3873F91}" type="pres">
      <dgm:prSet presAssocID="{0609BDB4-EAEE-447A-A283-B6F810E1179C}" presName="accentRepeatNode" presStyleLbl="solidFgAcc1" presStyleIdx="4" presStyleCnt="7"/>
      <dgm:spPr/>
    </dgm:pt>
    <dgm:pt modelId="{5DD4AFBE-2456-4E26-B8E9-0B31236C61B5}" type="pres">
      <dgm:prSet presAssocID="{8DE049A3-8E63-4413-AF11-462A4BB9460C}" presName="text_6" presStyleLbl="node1" presStyleIdx="5" presStyleCnt="7">
        <dgm:presLayoutVars>
          <dgm:bulletEnabled val="1"/>
        </dgm:presLayoutVars>
      </dgm:prSet>
      <dgm:spPr/>
      <dgm:t>
        <a:bodyPr/>
        <a:lstStyle/>
        <a:p>
          <a:endParaRPr lang="en-GB"/>
        </a:p>
      </dgm:t>
    </dgm:pt>
    <dgm:pt modelId="{3437C62A-02EB-4FD2-BC82-D2FFD454930E}" type="pres">
      <dgm:prSet presAssocID="{8DE049A3-8E63-4413-AF11-462A4BB9460C}" presName="accent_6" presStyleCnt="0"/>
      <dgm:spPr/>
    </dgm:pt>
    <dgm:pt modelId="{DAD14C05-5BA1-4565-9D65-B9AB79C20990}" type="pres">
      <dgm:prSet presAssocID="{8DE049A3-8E63-4413-AF11-462A4BB9460C}" presName="accentRepeatNode" presStyleLbl="solidFgAcc1" presStyleIdx="5" presStyleCnt="7"/>
      <dgm:spPr/>
    </dgm:pt>
    <dgm:pt modelId="{20CAECF8-AD4E-4F87-B551-5D84343CD38B}" type="pres">
      <dgm:prSet presAssocID="{74DACE52-A2FC-4E2E-8812-968D9F5D63AA}" presName="text_7" presStyleLbl="node1" presStyleIdx="6" presStyleCnt="7">
        <dgm:presLayoutVars>
          <dgm:bulletEnabled val="1"/>
        </dgm:presLayoutVars>
      </dgm:prSet>
      <dgm:spPr/>
      <dgm:t>
        <a:bodyPr/>
        <a:lstStyle/>
        <a:p>
          <a:endParaRPr lang="en-GB"/>
        </a:p>
      </dgm:t>
    </dgm:pt>
    <dgm:pt modelId="{1208F9DA-0BC1-49D7-99E3-0B8EB522D729}" type="pres">
      <dgm:prSet presAssocID="{74DACE52-A2FC-4E2E-8812-968D9F5D63AA}" presName="accent_7" presStyleCnt="0"/>
      <dgm:spPr/>
    </dgm:pt>
    <dgm:pt modelId="{1877C66C-767B-46D9-9233-671544525A88}" type="pres">
      <dgm:prSet presAssocID="{74DACE52-A2FC-4E2E-8812-968D9F5D63AA}" presName="accentRepeatNode" presStyleLbl="solidFgAcc1" presStyleIdx="6" presStyleCnt="7"/>
      <dgm:spPr/>
    </dgm:pt>
  </dgm:ptLst>
  <dgm:cxnLst>
    <dgm:cxn modelId="{20FC5037-9EFD-4154-BED2-766337263E97}" srcId="{9FB42FBB-4EC9-40B9-BC2B-1BF82F00895D}" destId="{8DE049A3-8E63-4413-AF11-462A4BB9460C}" srcOrd="5" destOrd="0" parTransId="{6094BE26-5B2F-48AF-90B6-C8C8BF931A54}" sibTransId="{AB50FF43-337A-4C49-8EB6-2DDDDA5772A7}"/>
    <dgm:cxn modelId="{2343A413-2C2D-4233-8BFD-3D196A7E0ECA}" srcId="{9FB42FBB-4EC9-40B9-BC2B-1BF82F00895D}" destId="{5FB8E914-275B-4EBF-B641-9870E3C368E5}" srcOrd="0" destOrd="0" parTransId="{A2558ACB-7F7A-4D62-9DC4-56F7F9451164}" sibTransId="{3E3424DB-2843-4CF3-A95C-04AE02F08726}"/>
    <dgm:cxn modelId="{8A729018-D3AC-4F69-B39C-25B6BAE72225}" srcId="{9FB42FBB-4EC9-40B9-BC2B-1BF82F00895D}" destId="{9D55EF5A-6E36-4721-86DE-FB336D375327}" srcOrd="3" destOrd="0" parTransId="{1BA9F178-1FFC-4524-A9EE-38581BB7E1FC}" sibTransId="{0E408B65-D1B3-4A68-8387-8E0D5DD14392}"/>
    <dgm:cxn modelId="{11266874-3569-44EF-8657-0B6CB9BF35C5}" type="presOf" srcId="{9D55EF5A-6E36-4721-86DE-FB336D375327}" destId="{67DD0EC7-7290-460A-8C71-B9F58D0F4FDA}" srcOrd="0" destOrd="0" presId="urn:microsoft.com/office/officeart/2008/layout/VerticalCurvedList"/>
    <dgm:cxn modelId="{405B1823-1312-429D-8A04-EDEC55FB1ACF}" type="presOf" srcId="{0609BDB4-EAEE-447A-A283-B6F810E1179C}" destId="{4F86798F-21C1-4CF2-BE9B-14CF1A14D9AE}" srcOrd="0" destOrd="0" presId="urn:microsoft.com/office/officeart/2008/layout/VerticalCurvedList"/>
    <dgm:cxn modelId="{90C66B1E-5240-45E5-BA25-D9DC903B9EC9}" srcId="{9FB42FBB-4EC9-40B9-BC2B-1BF82F00895D}" destId="{1C245347-0015-4F2C-B152-C2C3A98ABF9E}" srcOrd="7" destOrd="0" parTransId="{5AD8F696-00AE-403E-89A1-B2D1A3DAFE1B}" sibTransId="{18B73976-3F54-403E-8A2C-CCD483DDB183}"/>
    <dgm:cxn modelId="{357658C1-9627-4DC3-B4E6-A4219BBFBB52}" type="presOf" srcId="{264787A5-A733-4684-9CB8-F63B6D9F42BC}" destId="{E19718EF-63CA-456F-B43D-F49269BA5CFD}" srcOrd="0" destOrd="0" presId="urn:microsoft.com/office/officeart/2008/layout/VerticalCurvedList"/>
    <dgm:cxn modelId="{289779D2-5001-47C2-A9CB-F63245F78315}" srcId="{9FB42FBB-4EC9-40B9-BC2B-1BF82F00895D}" destId="{DB186B9F-E976-4975-AFA1-AC99E01EEDA1}" srcOrd="1" destOrd="0" parTransId="{97593276-E6B0-418F-B6D3-296EE8868F7F}" sibTransId="{AEE8E8F4-339F-4406-8E8A-3BBE22E251DB}"/>
    <dgm:cxn modelId="{7E08DF00-A13B-4D30-85E4-07AFF5456815}" type="presOf" srcId="{9FB42FBB-4EC9-40B9-BC2B-1BF82F00895D}" destId="{CDF2CA10-A5E1-46BC-A533-9098FC5318D9}" srcOrd="0" destOrd="0" presId="urn:microsoft.com/office/officeart/2008/layout/VerticalCurvedList"/>
    <dgm:cxn modelId="{C3CCCD62-BD9F-4ABF-BCF9-10A2E6C6044E}" type="presOf" srcId="{DB186B9F-E976-4975-AFA1-AC99E01EEDA1}" destId="{95D83963-F5A6-40E3-9139-92616EB78BB1}" srcOrd="0" destOrd="0" presId="urn:microsoft.com/office/officeart/2008/layout/VerticalCurvedList"/>
    <dgm:cxn modelId="{0099C07C-404C-4C93-BDAB-41F1561A3145}" type="presOf" srcId="{3E3424DB-2843-4CF3-A95C-04AE02F08726}" destId="{440DFAD2-7912-4D03-B472-61CA638B5503}" srcOrd="0" destOrd="0" presId="urn:microsoft.com/office/officeart/2008/layout/VerticalCurvedList"/>
    <dgm:cxn modelId="{43990372-FD23-498E-9166-D2B351077F14}" type="presOf" srcId="{74DACE52-A2FC-4E2E-8812-968D9F5D63AA}" destId="{20CAECF8-AD4E-4F87-B551-5D84343CD38B}" srcOrd="0" destOrd="0" presId="urn:microsoft.com/office/officeart/2008/layout/VerticalCurvedList"/>
    <dgm:cxn modelId="{250DA77D-D96C-40BB-BEF3-EE5F009A99FF}" type="presOf" srcId="{5FB8E914-275B-4EBF-B641-9870E3C368E5}" destId="{B692CF7B-7C80-4AAF-B0BA-230E11231992}" srcOrd="0" destOrd="0" presId="urn:microsoft.com/office/officeart/2008/layout/VerticalCurvedList"/>
    <dgm:cxn modelId="{D648C76A-ADC7-4301-AC0C-EFAA5C9986DB}" srcId="{9FB42FBB-4EC9-40B9-BC2B-1BF82F00895D}" destId="{264787A5-A733-4684-9CB8-F63B6D9F42BC}" srcOrd="2" destOrd="0" parTransId="{388880A9-D90B-473D-888F-0F186A673DC9}" sibTransId="{5BA6218B-355F-4620-A50E-049A3AAA6B80}"/>
    <dgm:cxn modelId="{443E75CB-B996-4406-8467-F962F033E632}" srcId="{9FB42FBB-4EC9-40B9-BC2B-1BF82F00895D}" destId="{0609BDB4-EAEE-447A-A283-B6F810E1179C}" srcOrd="4" destOrd="0" parTransId="{A31CC957-3CFB-4FF1-91B5-3D66D1B777AB}" sibTransId="{861DF1B4-EBB2-4A8E-B446-90313F957C17}"/>
    <dgm:cxn modelId="{B2112BC2-2391-4F79-AC4A-90A1807B4E23}" type="presOf" srcId="{8DE049A3-8E63-4413-AF11-462A4BB9460C}" destId="{5DD4AFBE-2456-4E26-B8E9-0B31236C61B5}" srcOrd="0" destOrd="0" presId="urn:microsoft.com/office/officeart/2008/layout/VerticalCurvedList"/>
    <dgm:cxn modelId="{6C8636A6-EA3B-4DC4-8767-0EAF5078A8D5}" srcId="{9FB42FBB-4EC9-40B9-BC2B-1BF82F00895D}" destId="{74DACE52-A2FC-4E2E-8812-968D9F5D63AA}" srcOrd="6" destOrd="0" parTransId="{4B695894-C54E-437B-B48A-6DB923756BB2}" sibTransId="{BF3493F7-CADE-4CCC-8E4C-7C683B35A8AD}"/>
    <dgm:cxn modelId="{08B528DC-CD0D-4838-BFA1-0ABA4095C450}" type="presParOf" srcId="{CDF2CA10-A5E1-46BC-A533-9098FC5318D9}" destId="{B81A70DC-8D61-4189-B149-85AEBBE8E159}" srcOrd="0" destOrd="0" presId="urn:microsoft.com/office/officeart/2008/layout/VerticalCurvedList"/>
    <dgm:cxn modelId="{8D30142A-1D32-42BB-A43A-713983B8A68E}" type="presParOf" srcId="{B81A70DC-8D61-4189-B149-85AEBBE8E159}" destId="{D995BC38-D3B7-4327-B66D-E85A9B43D33C}" srcOrd="0" destOrd="0" presId="urn:microsoft.com/office/officeart/2008/layout/VerticalCurvedList"/>
    <dgm:cxn modelId="{4A845271-64EA-4B99-A09C-C2EF6E02A690}" type="presParOf" srcId="{D995BC38-D3B7-4327-B66D-E85A9B43D33C}" destId="{FF47D7C3-FC8B-44F0-8665-9F6C919E37FF}" srcOrd="0" destOrd="0" presId="urn:microsoft.com/office/officeart/2008/layout/VerticalCurvedList"/>
    <dgm:cxn modelId="{1FE9A56E-76DC-4112-993F-0D83B34F10F8}" type="presParOf" srcId="{D995BC38-D3B7-4327-B66D-E85A9B43D33C}" destId="{440DFAD2-7912-4D03-B472-61CA638B5503}" srcOrd="1" destOrd="0" presId="urn:microsoft.com/office/officeart/2008/layout/VerticalCurvedList"/>
    <dgm:cxn modelId="{3E526EE9-67D7-4316-90FB-CD35D385C15B}" type="presParOf" srcId="{D995BC38-D3B7-4327-B66D-E85A9B43D33C}" destId="{61DB8F12-B0B6-463D-A4F9-5334AD2628EC}" srcOrd="2" destOrd="0" presId="urn:microsoft.com/office/officeart/2008/layout/VerticalCurvedList"/>
    <dgm:cxn modelId="{21D4D390-14F5-4AF1-9D53-92C7C363DBC9}" type="presParOf" srcId="{D995BC38-D3B7-4327-B66D-E85A9B43D33C}" destId="{A3698FA8-F192-45C7-A7A5-CEB6F9B8D708}" srcOrd="3" destOrd="0" presId="urn:microsoft.com/office/officeart/2008/layout/VerticalCurvedList"/>
    <dgm:cxn modelId="{E152B05F-485A-4E1B-A3CB-E3614C271EB4}" type="presParOf" srcId="{B81A70DC-8D61-4189-B149-85AEBBE8E159}" destId="{B692CF7B-7C80-4AAF-B0BA-230E11231992}" srcOrd="1" destOrd="0" presId="urn:microsoft.com/office/officeart/2008/layout/VerticalCurvedList"/>
    <dgm:cxn modelId="{E6BC8F13-54AF-4FA6-88C5-556C9A483468}" type="presParOf" srcId="{B81A70DC-8D61-4189-B149-85AEBBE8E159}" destId="{03175D0D-A32C-4208-8C78-52CBF6765CAB}" srcOrd="2" destOrd="0" presId="urn:microsoft.com/office/officeart/2008/layout/VerticalCurvedList"/>
    <dgm:cxn modelId="{CEC2CC28-9F10-459F-80AB-AEFC30195B8A}" type="presParOf" srcId="{03175D0D-A32C-4208-8C78-52CBF6765CAB}" destId="{6E4291E2-5588-4A7F-A430-A40A711D089B}" srcOrd="0" destOrd="0" presId="urn:microsoft.com/office/officeart/2008/layout/VerticalCurvedList"/>
    <dgm:cxn modelId="{40F060F8-94D9-4E27-8277-B8A74D50F304}" type="presParOf" srcId="{B81A70DC-8D61-4189-B149-85AEBBE8E159}" destId="{95D83963-F5A6-40E3-9139-92616EB78BB1}" srcOrd="3" destOrd="0" presId="urn:microsoft.com/office/officeart/2008/layout/VerticalCurvedList"/>
    <dgm:cxn modelId="{0D47C2DA-D925-485E-AF8F-59E93D18275B}" type="presParOf" srcId="{B81A70DC-8D61-4189-B149-85AEBBE8E159}" destId="{A8022EEB-A04E-434A-B9E2-5075E28195E0}" srcOrd="4" destOrd="0" presId="urn:microsoft.com/office/officeart/2008/layout/VerticalCurvedList"/>
    <dgm:cxn modelId="{14B79C70-85D7-4F32-98C4-03A1AD5ADB64}" type="presParOf" srcId="{A8022EEB-A04E-434A-B9E2-5075E28195E0}" destId="{A572D3DE-E07E-480F-97AA-CB297781B67C}" srcOrd="0" destOrd="0" presId="urn:microsoft.com/office/officeart/2008/layout/VerticalCurvedList"/>
    <dgm:cxn modelId="{46382C24-3F4A-44FB-A7F9-46004FDFD048}" type="presParOf" srcId="{B81A70DC-8D61-4189-B149-85AEBBE8E159}" destId="{E19718EF-63CA-456F-B43D-F49269BA5CFD}" srcOrd="5" destOrd="0" presId="urn:microsoft.com/office/officeart/2008/layout/VerticalCurvedList"/>
    <dgm:cxn modelId="{38EF9CEE-01A7-4275-BADD-04BD7BC9C285}" type="presParOf" srcId="{B81A70DC-8D61-4189-B149-85AEBBE8E159}" destId="{4F7565F2-D9C5-4176-A051-67F8B6E7404E}" srcOrd="6" destOrd="0" presId="urn:microsoft.com/office/officeart/2008/layout/VerticalCurvedList"/>
    <dgm:cxn modelId="{38270386-E628-4995-BF6C-4BD1AEF9117F}" type="presParOf" srcId="{4F7565F2-D9C5-4176-A051-67F8B6E7404E}" destId="{D354C75D-A156-4DE5-8763-F6CC62B497BA}" srcOrd="0" destOrd="0" presId="urn:microsoft.com/office/officeart/2008/layout/VerticalCurvedList"/>
    <dgm:cxn modelId="{672833AE-6A36-4CC8-B405-9CB3D3F3EB5C}" type="presParOf" srcId="{B81A70DC-8D61-4189-B149-85AEBBE8E159}" destId="{67DD0EC7-7290-460A-8C71-B9F58D0F4FDA}" srcOrd="7" destOrd="0" presId="urn:microsoft.com/office/officeart/2008/layout/VerticalCurvedList"/>
    <dgm:cxn modelId="{048EE044-6A4A-444C-B135-1D18D28DBA13}" type="presParOf" srcId="{B81A70DC-8D61-4189-B149-85AEBBE8E159}" destId="{A20397DB-3B41-40E1-9C52-037F2BC11782}" srcOrd="8" destOrd="0" presId="urn:microsoft.com/office/officeart/2008/layout/VerticalCurvedList"/>
    <dgm:cxn modelId="{15A7678F-F76F-4CA8-8D5A-D8AEC614A74C}" type="presParOf" srcId="{A20397DB-3B41-40E1-9C52-037F2BC11782}" destId="{C45B7628-E9C6-422C-AD33-D6CCBB589C66}" srcOrd="0" destOrd="0" presId="urn:microsoft.com/office/officeart/2008/layout/VerticalCurvedList"/>
    <dgm:cxn modelId="{93F07EF4-4C9E-4188-9669-201454714C92}" type="presParOf" srcId="{B81A70DC-8D61-4189-B149-85AEBBE8E159}" destId="{4F86798F-21C1-4CF2-BE9B-14CF1A14D9AE}" srcOrd="9" destOrd="0" presId="urn:microsoft.com/office/officeart/2008/layout/VerticalCurvedList"/>
    <dgm:cxn modelId="{414E01CF-B0B1-4B79-8274-232B1CECCCB4}" type="presParOf" srcId="{B81A70DC-8D61-4189-B149-85AEBBE8E159}" destId="{0137A828-2F23-44BF-8D90-F56E0AC634F4}" srcOrd="10" destOrd="0" presId="urn:microsoft.com/office/officeart/2008/layout/VerticalCurvedList"/>
    <dgm:cxn modelId="{6415A397-0CEF-4114-A362-CAF25F29019B}" type="presParOf" srcId="{0137A828-2F23-44BF-8D90-F56E0AC634F4}" destId="{A70584AE-14E7-4D5D-9573-952EC3873F91}" srcOrd="0" destOrd="0" presId="urn:microsoft.com/office/officeart/2008/layout/VerticalCurvedList"/>
    <dgm:cxn modelId="{2A647A71-8EAF-427A-B81D-AED0CA33347A}" type="presParOf" srcId="{B81A70DC-8D61-4189-B149-85AEBBE8E159}" destId="{5DD4AFBE-2456-4E26-B8E9-0B31236C61B5}" srcOrd="11" destOrd="0" presId="urn:microsoft.com/office/officeart/2008/layout/VerticalCurvedList"/>
    <dgm:cxn modelId="{68D584C0-5261-409F-B783-513B946C673B}" type="presParOf" srcId="{B81A70DC-8D61-4189-B149-85AEBBE8E159}" destId="{3437C62A-02EB-4FD2-BC82-D2FFD454930E}" srcOrd="12" destOrd="0" presId="urn:microsoft.com/office/officeart/2008/layout/VerticalCurvedList"/>
    <dgm:cxn modelId="{02A799CD-4D18-4805-B0EF-EAA2CFD0A4BD}" type="presParOf" srcId="{3437C62A-02EB-4FD2-BC82-D2FFD454930E}" destId="{DAD14C05-5BA1-4565-9D65-B9AB79C20990}" srcOrd="0" destOrd="0" presId="urn:microsoft.com/office/officeart/2008/layout/VerticalCurvedList"/>
    <dgm:cxn modelId="{B7C31DA1-C243-47EA-9891-6C6D9022CDA0}" type="presParOf" srcId="{B81A70DC-8D61-4189-B149-85AEBBE8E159}" destId="{20CAECF8-AD4E-4F87-B551-5D84343CD38B}" srcOrd="13" destOrd="0" presId="urn:microsoft.com/office/officeart/2008/layout/VerticalCurvedList"/>
    <dgm:cxn modelId="{DC9C68A4-E22D-404F-A713-A3D76246294B}" type="presParOf" srcId="{B81A70DC-8D61-4189-B149-85AEBBE8E159}" destId="{1208F9DA-0BC1-49D7-99E3-0B8EB522D729}" srcOrd="14" destOrd="0" presId="urn:microsoft.com/office/officeart/2008/layout/VerticalCurvedList"/>
    <dgm:cxn modelId="{18752E0F-95A8-41EC-8662-78F073AFAF03}" type="presParOf" srcId="{1208F9DA-0BC1-49D7-99E3-0B8EB522D729}" destId="{1877C66C-767B-46D9-9233-671544525A8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46309-AB27-4DB8-8CF9-C6F891947E9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BF212DBF-D635-4709-8F88-FE8E760811BE}">
      <dgm:prSet custT="1"/>
      <dgm:spPr>
        <a:solidFill>
          <a:srgbClr val="92D050"/>
        </a:solidFill>
      </dgm:spPr>
      <dgm:t>
        <a:bodyPr/>
        <a:lstStyle/>
        <a:p>
          <a:pPr rtl="0"/>
          <a:r>
            <a:rPr lang="en-GB" sz="2000" b="1" dirty="0" smtClean="0">
              <a:solidFill>
                <a:srgbClr val="333399"/>
              </a:solidFill>
            </a:rPr>
            <a:t>Joint Projects: </a:t>
          </a:r>
          <a:endParaRPr lang="en-GB" sz="2000" dirty="0">
            <a:solidFill>
              <a:srgbClr val="333399"/>
            </a:solidFill>
          </a:endParaRPr>
        </a:p>
      </dgm:t>
    </dgm:pt>
    <dgm:pt modelId="{20BAC12E-F318-49DA-AEBA-CFD187E9D220}" type="parTrans" cxnId="{98C92F08-6C85-460C-9B5D-FD63F880F22F}">
      <dgm:prSet/>
      <dgm:spPr/>
      <dgm:t>
        <a:bodyPr/>
        <a:lstStyle/>
        <a:p>
          <a:endParaRPr lang="en-GB"/>
        </a:p>
      </dgm:t>
    </dgm:pt>
    <dgm:pt modelId="{003C59CC-D1F7-44AA-A96D-60C83631E0BA}" type="sibTrans" cxnId="{98C92F08-6C85-460C-9B5D-FD63F880F22F}">
      <dgm:prSet/>
      <dgm:spPr/>
      <dgm:t>
        <a:bodyPr/>
        <a:lstStyle/>
        <a:p>
          <a:endParaRPr lang="en-GB"/>
        </a:p>
      </dgm:t>
    </dgm:pt>
    <dgm:pt modelId="{C317C291-0D0F-4C20-9047-C036F64121EF}">
      <dgm:prSet custT="1"/>
      <dgm:spPr>
        <a:noFill/>
      </dgm:spPr>
      <dgm:t>
        <a:bodyPr/>
        <a:lstStyle/>
        <a:p>
          <a:pPr rtl="0"/>
          <a:r>
            <a:rPr lang="en-GB" sz="1400" b="1" dirty="0" smtClean="0"/>
            <a:t>curriculum development</a:t>
          </a:r>
          <a:endParaRPr lang="en-GB" sz="1400" b="1" dirty="0"/>
        </a:p>
      </dgm:t>
    </dgm:pt>
    <dgm:pt modelId="{14A47205-BCB1-4147-835A-ED1968BC5E4D}" type="parTrans" cxnId="{867E7BC8-AAC3-4C82-848C-DCA6FBF5401D}">
      <dgm:prSet/>
      <dgm:spPr/>
      <dgm:t>
        <a:bodyPr/>
        <a:lstStyle/>
        <a:p>
          <a:endParaRPr lang="en-GB"/>
        </a:p>
      </dgm:t>
    </dgm:pt>
    <dgm:pt modelId="{C3813984-A05D-4213-9775-AE0FA8216799}" type="sibTrans" cxnId="{867E7BC8-AAC3-4C82-848C-DCA6FBF5401D}">
      <dgm:prSet/>
      <dgm:spPr/>
      <dgm:t>
        <a:bodyPr/>
        <a:lstStyle/>
        <a:p>
          <a:endParaRPr lang="en-GB"/>
        </a:p>
      </dgm:t>
    </dgm:pt>
    <dgm:pt modelId="{905716CA-88C0-4B97-BC74-73E094B720B7}">
      <dgm:prSet custT="1"/>
      <dgm:spPr>
        <a:noFill/>
      </dgm:spPr>
      <dgm:t>
        <a:bodyPr/>
        <a:lstStyle/>
        <a:p>
          <a:pPr rtl="0"/>
          <a:r>
            <a:rPr lang="en-GB" sz="1400" b="1" dirty="0" smtClean="0"/>
            <a:t>university governance &amp; management</a:t>
          </a:r>
          <a:endParaRPr lang="en-GB" sz="1400" b="1" dirty="0"/>
        </a:p>
      </dgm:t>
    </dgm:pt>
    <dgm:pt modelId="{37125732-5000-4A38-A337-6F3CF57DD60C}" type="parTrans" cxnId="{FCBD174D-6A57-4EC2-B6F1-EB0F85ADE036}">
      <dgm:prSet/>
      <dgm:spPr/>
      <dgm:t>
        <a:bodyPr/>
        <a:lstStyle/>
        <a:p>
          <a:endParaRPr lang="en-GB"/>
        </a:p>
      </dgm:t>
    </dgm:pt>
    <dgm:pt modelId="{3B6E3209-4CD8-49A8-8140-86C5DDD47160}" type="sibTrans" cxnId="{FCBD174D-6A57-4EC2-B6F1-EB0F85ADE036}">
      <dgm:prSet/>
      <dgm:spPr/>
      <dgm:t>
        <a:bodyPr/>
        <a:lstStyle/>
        <a:p>
          <a:endParaRPr lang="en-GB"/>
        </a:p>
      </dgm:t>
    </dgm:pt>
    <dgm:pt modelId="{D3A70D63-EAC5-4ADE-BBFC-EBB527170600}">
      <dgm:prSet custT="1"/>
      <dgm:spPr>
        <a:noFill/>
      </dgm:spPr>
      <dgm:t>
        <a:bodyPr/>
        <a:lstStyle/>
        <a:p>
          <a:pPr rtl="0"/>
          <a:r>
            <a:rPr lang="en-GB" sz="1400" b="1" dirty="0" smtClean="0"/>
            <a:t>Links between HE </a:t>
          </a:r>
          <a:r>
            <a:rPr lang="en-GB" sz="1400" b="1" dirty="0" smtClean="0">
              <a:solidFill>
                <a:srgbClr val="FF0000"/>
              </a:solidFill>
            </a:rPr>
            <a:t>institutions </a:t>
          </a:r>
          <a:r>
            <a:rPr lang="en-GB" sz="1400" b="1" dirty="0" smtClean="0"/>
            <a:t>and the wider economic and social environment</a:t>
          </a:r>
          <a:endParaRPr lang="en-GB" sz="1400" b="1" dirty="0"/>
        </a:p>
      </dgm:t>
    </dgm:pt>
    <dgm:pt modelId="{477A9EFC-0568-4821-AECF-1F44F6B2FAB4}" type="parTrans" cxnId="{EA4CF72E-2A66-47C8-A684-18BC76008542}">
      <dgm:prSet/>
      <dgm:spPr/>
      <dgm:t>
        <a:bodyPr/>
        <a:lstStyle/>
        <a:p>
          <a:endParaRPr lang="en-GB"/>
        </a:p>
      </dgm:t>
    </dgm:pt>
    <dgm:pt modelId="{4ECE1AD1-8CBD-40C0-8012-0905A3BA9083}" type="sibTrans" cxnId="{EA4CF72E-2A66-47C8-A684-18BC76008542}">
      <dgm:prSet/>
      <dgm:spPr/>
      <dgm:t>
        <a:bodyPr/>
        <a:lstStyle/>
        <a:p>
          <a:endParaRPr lang="en-GB"/>
        </a:p>
      </dgm:t>
    </dgm:pt>
    <dgm:pt modelId="{D857A633-CF57-4F43-8041-E13AD0862426}">
      <dgm:prSet custT="1"/>
      <dgm:spPr>
        <a:solidFill>
          <a:srgbClr val="0070C0"/>
        </a:solidFill>
      </dgm:spPr>
      <dgm:t>
        <a:bodyPr/>
        <a:lstStyle/>
        <a:p>
          <a:pPr rtl="0"/>
          <a:r>
            <a:rPr lang="en-GB" sz="1500" b="1" dirty="0" smtClean="0">
              <a:solidFill>
                <a:schemeClr val="tx1"/>
              </a:solidFill>
            </a:rPr>
            <a:t>=&gt; Impact Institutions</a:t>
          </a:r>
          <a:endParaRPr lang="en-GB" sz="1500" b="1" dirty="0">
            <a:solidFill>
              <a:schemeClr val="tx1"/>
            </a:solidFill>
          </a:endParaRPr>
        </a:p>
      </dgm:t>
    </dgm:pt>
    <dgm:pt modelId="{E0B5E259-5FD8-4B0A-963C-4B1D0175E532}" type="parTrans" cxnId="{86BCB2B5-1A15-45CF-B27F-18D32E8656EB}">
      <dgm:prSet/>
      <dgm:spPr/>
      <dgm:t>
        <a:bodyPr/>
        <a:lstStyle/>
        <a:p>
          <a:endParaRPr lang="en-GB"/>
        </a:p>
      </dgm:t>
    </dgm:pt>
    <dgm:pt modelId="{A1DECF5B-5629-40A9-88FB-74D9A8AFDADD}" type="sibTrans" cxnId="{86BCB2B5-1A15-45CF-B27F-18D32E8656EB}">
      <dgm:prSet/>
      <dgm:spPr/>
      <dgm:t>
        <a:bodyPr/>
        <a:lstStyle/>
        <a:p>
          <a:endParaRPr lang="en-GB"/>
        </a:p>
      </dgm:t>
    </dgm:pt>
    <dgm:pt modelId="{65617943-02FC-40E2-A741-3A484F7AAA94}">
      <dgm:prSet custT="1"/>
      <dgm:spPr>
        <a:solidFill>
          <a:srgbClr val="FF9900"/>
        </a:solidFill>
      </dgm:spPr>
      <dgm:t>
        <a:bodyPr/>
        <a:lstStyle/>
        <a:p>
          <a:pPr rtl="0"/>
          <a:r>
            <a:rPr lang="en-GB" sz="2000" b="1" dirty="0" smtClean="0">
              <a:solidFill>
                <a:srgbClr val="333399"/>
              </a:solidFill>
            </a:rPr>
            <a:t>Structural Projects</a:t>
          </a:r>
          <a:r>
            <a:rPr lang="en-GB" sz="1500" b="1" dirty="0" smtClean="0">
              <a:solidFill>
                <a:srgbClr val="333399"/>
              </a:solidFill>
            </a:rPr>
            <a:t>: </a:t>
          </a:r>
          <a:endParaRPr lang="en-GB" sz="1500" b="1" dirty="0">
            <a:solidFill>
              <a:srgbClr val="333399"/>
            </a:solidFill>
          </a:endParaRPr>
        </a:p>
      </dgm:t>
    </dgm:pt>
    <dgm:pt modelId="{A1908915-7871-45B4-A86B-EF666B8B65BA}" type="parTrans" cxnId="{3088F050-5199-4FB2-AFB2-465638109FB5}">
      <dgm:prSet/>
      <dgm:spPr/>
      <dgm:t>
        <a:bodyPr/>
        <a:lstStyle/>
        <a:p>
          <a:endParaRPr lang="en-GB"/>
        </a:p>
      </dgm:t>
    </dgm:pt>
    <dgm:pt modelId="{025CECD7-7696-4C32-ADAE-18FAA73C69D5}" type="sibTrans" cxnId="{3088F050-5199-4FB2-AFB2-465638109FB5}">
      <dgm:prSet/>
      <dgm:spPr/>
      <dgm:t>
        <a:bodyPr/>
        <a:lstStyle/>
        <a:p>
          <a:endParaRPr lang="en-GB"/>
        </a:p>
      </dgm:t>
    </dgm:pt>
    <dgm:pt modelId="{C2060F11-DA34-4A10-A366-E9CD479DF720}">
      <dgm:prSet custT="1"/>
      <dgm:spPr>
        <a:noFill/>
      </dgm:spPr>
      <dgm:t>
        <a:bodyPr/>
        <a:lstStyle/>
        <a:p>
          <a:pPr rtl="0"/>
          <a:r>
            <a:rPr lang="en-GB" sz="1400" b="1" dirty="0" smtClean="0"/>
            <a:t>modernisation of policies, governance and management of higher education systems</a:t>
          </a:r>
          <a:endParaRPr lang="en-GB" sz="1400" b="1" dirty="0"/>
        </a:p>
      </dgm:t>
    </dgm:pt>
    <dgm:pt modelId="{59FA741A-4659-4790-9F79-5B5F34BF9D79}" type="parTrans" cxnId="{D9F1A964-727D-498B-AECE-18980D4ABB4A}">
      <dgm:prSet/>
      <dgm:spPr/>
      <dgm:t>
        <a:bodyPr/>
        <a:lstStyle/>
        <a:p>
          <a:endParaRPr lang="en-GB"/>
        </a:p>
      </dgm:t>
    </dgm:pt>
    <dgm:pt modelId="{5C70F5F4-11B4-4355-8795-E49809907CB5}" type="sibTrans" cxnId="{D9F1A964-727D-498B-AECE-18980D4ABB4A}">
      <dgm:prSet/>
      <dgm:spPr/>
      <dgm:t>
        <a:bodyPr/>
        <a:lstStyle/>
        <a:p>
          <a:endParaRPr lang="en-GB"/>
        </a:p>
      </dgm:t>
    </dgm:pt>
    <dgm:pt modelId="{681D6F55-7928-4E7E-AD2B-590817534FB5}">
      <dgm:prSet custT="1"/>
      <dgm:spPr>
        <a:noFill/>
      </dgm:spPr>
      <dgm:t>
        <a:bodyPr/>
        <a:lstStyle/>
        <a:p>
          <a:pPr rtl="0"/>
          <a:r>
            <a:rPr lang="en-GB" sz="1400" b="1" dirty="0" smtClean="0"/>
            <a:t>Links between HE </a:t>
          </a:r>
          <a:r>
            <a:rPr lang="en-GB" sz="1400" b="1" dirty="0" smtClean="0">
              <a:solidFill>
                <a:srgbClr val="FF0000"/>
              </a:solidFill>
            </a:rPr>
            <a:t>systems </a:t>
          </a:r>
          <a:r>
            <a:rPr lang="en-GB" sz="1400" b="1" dirty="0" smtClean="0"/>
            <a:t>and the wider economic and social environment</a:t>
          </a:r>
          <a:endParaRPr lang="en-GB" sz="1400" b="1" dirty="0"/>
        </a:p>
      </dgm:t>
    </dgm:pt>
    <dgm:pt modelId="{F1785F22-4809-4325-8391-DABF8DA090FC}" type="parTrans" cxnId="{06B436B4-CAA5-48DC-AA1B-F291ACC0EE12}">
      <dgm:prSet/>
      <dgm:spPr/>
      <dgm:t>
        <a:bodyPr/>
        <a:lstStyle/>
        <a:p>
          <a:endParaRPr lang="en-GB"/>
        </a:p>
      </dgm:t>
    </dgm:pt>
    <dgm:pt modelId="{3493A260-9725-4041-B46D-DCA3E1E734BF}" type="sibTrans" cxnId="{06B436B4-CAA5-48DC-AA1B-F291ACC0EE12}">
      <dgm:prSet/>
      <dgm:spPr/>
      <dgm:t>
        <a:bodyPr/>
        <a:lstStyle/>
        <a:p>
          <a:endParaRPr lang="en-GB"/>
        </a:p>
      </dgm:t>
    </dgm:pt>
    <dgm:pt modelId="{8EAC2053-9E19-4F1F-A3D2-7EE274829BDF}">
      <dgm:prSet custT="1"/>
      <dgm:spPr>
        <a:solidFill>
          <a:srgbClr val="0070C0"/>
        </a:solidFill>
        <a:ln>
          <a:solidFill>
            <a:srgbClr val="336699"/>
          </a:solidFill>
        </a:ln>
      </dgm:spPr>
      <dgm:t>
        <a:bodyPr/>
        <a:lstStyle/>
        <a:p>
          <a:pPr rtl="0"/>
          <a:r>
            <a:rPr lang="fr-BE" sz="1500" b="1" dirty="0" smtClean="0">
              <a:solidFill>
                <a:schemeClr val="tx1"/>
              </a:solidFill>
            </a:rPr>
            <a:t>=&gt; Impact Systems</a:t>
          </a:r>
          <a:endParaRPr lang="en-GB" sz="1500" b="1" dirty="0">
            <a:solidFill>
              <a:schemeClr val="tx1"/>
            </a:solidFill>
          </a:endParaRPr>
        </a:p>
      </dgm:t>
    </dgm:pt>
    <dgm:pt modelId="{411F78CB-5349-48B0-BD9D-DA2763F3DECC}" type="parTrans" cxnId="{9F719B2F-C030-4DCB-A8AB-63DE00DC4B60}">
      <dgm:prSet/>
      <dgm:spPr/>
      <dgm:t>
        <a:bodyPr/>
        <a:lstStyle/>
        <a:p>
          <a:endParaRPr lang="en-GB"/>
        </a:p>
      </dgm:t>
    </dgm:pt>
    <dgm:pt modelId="{D93D18B7-15DA-40A6-9FDA-0CCC0D2954F8}" type="sibTrans" cxnId="{9F719B2F-C030-4DCB-A8AB-63DE00DC4B60}">
      <dgm:prSet/>
      <dgm:spPr/>
      <dgm:t>
        <a:bodyPr/>
        <a:lstStyle/>
        <a:p>
          <a:endParaRPr lang="en-GB"/>
        </a:p>
      </dgm:t>
    </dgm:pt>
    <dgm:pt modelId="{8F86C495-C2EC-454A-8CDB-F774039BDEC7}" type="pres">
      <dgm:prSet presAssocID="{AA646309-AB27-4DB8-8CF9-C6F891947E9B}" presName="diagram" presStyleCnt="0">
        <dgm:presLayoutVars>
          <dgm:chPref val="1"/>
          <dgm:dir/>
          <dgm:animOne val="branch"/>
          <dgm:animLvl val="lvl"/>
          <dgm:resizeHandles/>
        </dgm:presLayoutVars>
      </dgm:prSet>
      <dgm:spPr/>
      <dgm:t>
        <a:bodyPr/>
        <a:lstStyle/>
        <a:p>
          <a:endParaRPr lang="en-GB"/>
        </a:p>
      </dgm:t>
    </dgm:pt>
    <dgm:pt modelId="{8D05A650-0C09-4964-84C8-9E4B95CE53F4}" type="pres">
      <dgm:prSet presAssocID="{BF212DBF-D635-4709-8F88-FE8E760811BE}" presName="root" presStyleCnt="0"/>
      <dgm:spPr/>
    </dgm:pt>
    <dgm:pt modelId="{8C7F79E5-374E-476C-BC37-B5B4FDE10750}" type="pres">
      <dgm:prSet presAssocID="{BF212DBF-D635-4709-8F88-FE8E760811BE}" presName="rootComposite" presStyleCnt="0"/>
      <dgm:spPr/>
    </dgm:pt>
    <dgm:pt modelId="{62F12195-7DFB-4A63-8F08-593B1A878353}" type="pres">
      <dgm:prSet presAssocID="{BF212DBF-D635-4709-8F88-FE8E760811BE}" presName="rootText" presStyleLbl="node1" presStyleIdx="0" presStyleCnt="4" custScaleX="334209" custScaleY="268788" custLinFactNeighborX="14487" custLinFactNeighborY="-31236"/>
      <dgm:spPr/>
      <dgm:t>
        <a:bodyPr/>
        <a:lstStyle/>
        <a:p>
          <a:endParaRPr lang="en-GB"/>
        </a:p>
      </dgm:t>
    </dgm:pt>
    <dgm:pt modelId="{CDA26305-FED0-48A8-B032-7419042AE946}" type="pres">
      <dgm:prSet presAssocID="{BF212DBF-D635-4709-8F88-FE8E760811BE}" presName="rootConnector" presStyleLbl="node1" presStyleIdx="0" presStyleCnt="4"/>
      <dgm:spPr/>
      <dgm:t>
        <a:bodyPr/>
        <a:lstStyle/>
        <a:p>
          <a:endParaRPr lang="en-GB"/>
        </a:p>
      </dgm:t>
    </dgm:pt>
    <dgm:pt modelId="{96D57CC6-022F-4334-A2A3-05E03EB0ADE5}" type="pres">
      <dgm:prSet presAssocID="{BF212DBF-D635-4709-8F88-FE8E760811BE}" presName="childShape" presStyleCnt="0"/>
      <dgm:spPr/>
    </dgm:pt>
    <dgm:pt modelId="{6F40907C-2E42-496E-82DC-B8C85C1E3D86}" type="pres">
      <dgm:prSet presAssocID="{14A47205-BCB1-4147-835A-ED1968BC5E4D}" presName="Name13" presStyleLbl="parChTrans1D2" presStyleIdx="0" presStyleCnt="5"/>
      <dgm:spPr/>
      <dgm:t>
        <a:bodyPr/>
        <a:lstStyle/>
        <a:p>
          <a:endParaRPr lang="en-GB"/>
        </a:p>
      </dgm:t>
    </dgm:pt>
    <dgm:pt modelId="{8D3B3EF6-6576-4962-87CE-B022D02FB704}" type="pres">
      <dgm:prSet presAssocID="{C317C291-0D0F-4C20-9047-C036F64121EF}" presName="childText" presStyleLbl="bgAcc1" presStyleIdx="0" presStyleCnt="5" custScaleX="484497" custScaleY="143972" custLinFactNeighborX="1842" custLinFactNeighborY="-29477">
        <dgm:presLayoutVars>
          <dgm:bulletEnabled val="1"/>
        </dgm:presLayoutVars>
      </dgm:prSet>
      <dgm:spPr/>
      <dgm:t>
        <a:bodyPr/>
        <a:lstStyle/>
        <a:p>
          <a:endParaRPr lang="en-GB"/>
        </a:p>
      </dgm:t>
    </dgm:pt>
    <dgm:pt modelId="{594F2354-E1ED-42FD-B6B5-7C058DA72016}" type="pres">
      <dgm:prSet presAssocID="{37125732-5000-4A38-A337-6F3CF57DD60C}" presName="Name13" presStyleLbl="parChTrans1D2" presStyleIdx="1" presStyleCnt="5"/>
      <dgm:spPr/>
      <dgm:t>
        <a:bodyPr/>
        <a:lstStyle/>
        <a:p>
          <a:endParaRPr lang="en-GB"/>
        </a:p>
      </dgm:t>
    </dgm:pt>
    <dgm:pt modelId="{1985B939-D7EB-4581-A103-2BCD99A32371}" type="pres">
      <dgm:prSet presAssocID="{905716CA-88C0-4B97-BC74-73E094B720B7}" presName="childText" presStyleLbl="bgAcc1" presStyleIdx="1" presStyleCnt="5" custScaleX="469156" custScaleY="191295" custLinFactNeighborX="5429" custLinFactNeighborY="-17374">
        <dgm:presLayoutVars>
          <dgm:bulletEnabled val="1"/>
        </dgm:presLayoutVars>
      </dgm:prSet>
      <dgm:spPr/>
      <dgm:t>
        <a:bodyPr/>
        <a:lstStyle/>
        <a:p>
          <a:endParaRPr lang="en-GB"/>
        </a:p>
      </dgm:t>
    </dgm:pt>
    <dgm:pt modelId="{19F69001-F697-4239-B7FD-7C9E1BDE95FF}" type="pres">
      <dgm:prSet presAssocID="{477A9EFC-0568-4821-AECF-1F44F6B2FAB4}" presName="Name13" presStyleLbl="parChTrans1D2" presStyleIdx="2" presStyleCnt="5"/>
      <dgm:spPr/>
      <dgm:t>
        <a:bodyPr/>
        <a:lstStyle/>
        <a:p>
          <a:endParaRPr lang="en-GB"/>
        </a:p>
      </dgm:t>
    </dgm:pt>
    <dgm:pt modelId="{62D225AB-4406-4849-BB28-033C0C455C89}" type="pres">
      <dgm:prSet presAssocID="{D3A70D63-EAC5-4ADE-BBFC-EBB527170600}" presName="childText" presStyleLbl="bgAcc1" presStyleIdx="2" presStyleCnt="5" custScaleX="461853" custScaleY="304745" custLinFactNeighborX="5676">
        <dgm:presLayoutVars>
          <dgm:bulletEnabled val="1"/>
        </dgm:presLayoutVars>
      </dgm:prSet>
      <dgm:spPr/>
      <dgm:t>
        <a:bodyPr/>
        <a:lstStyle/>
        <a:p>
          <a:endParaRPr lang="en-GB"/>
        </a:p>
      </dgm:t>
    </dgm:pt>
    <dgm:pt modelId="{8133507E-4A40-481D-B3C6-D4515AE38212}" type="pres">
      <dgm:prSet presAssocID="{D857A633-CF57-4F43-8041-E13AD0862426}" presName="root" presStyleCnt="0"/>
      <dgm:spPr/>
    </dgm:pt>
    <dgm:pt modelId="{06998785-B4AA-401D-BE60-EEE1CAD26C02}" type="pres">
      <dgm:prSet presAssocID="{D857A633-CF57-4F43-8041-E13AD0862426}" presName="rootComposite" presStyleCnt="0"/>
      <dgm:spPr/>
    </dgm:pt>
    <dgm:pt modelId="{D553099B-EF14-48AC-8267-D75F08A8CBBD}" type="pres">
      <dgm:prSet presAssocID="{D857A633-CF57-4F43-8041-E13AD0862426}" presName="rootText" presStyleLbl="node1" presStyleIdx="1" presStyleCnt="4" custScaleX="269711" custScaleY="166792" custLinFactNeighborX="-26701" custLinFactNeighborY="51785"/>
      <dgm:spPr/>
      <dgm:t>
        <a:bodyPr/>
        <a:lstStyle/>
        <a:p>
          <a:endParaRPr lang="en-GB"/>
        </a:p>
      </dgm:t>
    </dgm:pt>
    <dgm:pt modelId="{403B3EF6-95E0-41DE-8CBB-43C476AD0B6A}" type="pres">
      <dgm:prSet presAssocID="{D857A633-CF57-4F43-8041-E13AD0862426}" presName="rootConnector" presStyleLbl="node1" presStyleIdx="1" presStyleCnt="4"/>
      <dgm:spPr/>
      <dgm:t>
        <a:bodyPr/>
        <a:lstStyle/>
        <a:p>
          <a:endParaRPr lang="en-GB"/>
        </a:p>
      </dgm:t>
    </dgm:pt>
    <dgm:pt modelId="{ADECD493-7E0C-484B-9A7A-9A17B8A2AE6A}" type="pres">
      <dgm:prSet presAssocID="{D857A633-CF57-4F43-8041-E13AD0862426}" presName="childShape" presStyleCnt="0"/>
      <dgm:spPr/>
    </dgm:pt>
    <dgm:pt modelId="{3BF4D26C-EA5A-43D9-A37A-B22E830A5835}" type="pres">
      <dgm:prSet presAssocID="{65617943-02FC-40E2-A741-3A484F7AAA94}" presName="root" presStyleCnt="0"/>
      <dgm:spPr/>
    </dgm:pt>
    <dgm:pt modelId="{11C17076-9043-4110-9570-17260C083224}" type="pres">
      <dgm:prSet presAssocID="{65617943-02FC-40E2-A741-3A484F7AAA94}" presName="rootComposite" presStyleCnt="0"/>
      <dgm:spPr/>
    </dgm:pt>
    <dgm:pt modelId="{B69492F2-11C8-4B2E-A846-5A1BBF259D53}" type="pres">
      <dgm:prSet presAssocID="{65617943-02FC-40E2-A741-3A484F7AAA94}" presName="rootText" presStyleLbl="node1" presStyleIdx="2" presStyleCnt="4" custScaleX="335069" custScaleY="301769" custLinFactNeighborX="4517" custLinFactNeighborY="-26162"/>
      <dgm:spPr/>
      <dgm:t>
        <a:bodyPr/>
        <a:lstStyle/>
        <a:p>
          <a:endParaRPr lang="en-GB"/>
        </a:p>
      </dgm:t>
    </dgm:pt>
    <dgm:pt modelId="{647894F4-79CC-43BE-B1ED-8010DF52A3D1}" type="pres">
      <dgm:prSet presAssocID="{65617943-02FC-40E2-A741-3A484F7AAA94}" presName="rootConnector" presStyleLbl="node1" presStyleIdx="2" presStyleCnt="4"/>
      <dgm:spPr/>
      <dgm:t>
        <a:bodyPr/>
        <a:lstStyle/>
        <a:p>
          <a:endParaRPr lang="en-GB"/>
        </a:p>
      </dgm:t>
    </dgm:pt>
    <dgm:pt modelId="{76361E3E-2DF2-4A69-87A0-B111367EE1BA}" type="pres">
      <dgm:prSet presAssocID="{65617943-02FC-40E2-A741-3A484F7AAA94}" presName="childShape" presStyleCnt="0"/>
      <dgm:spPr/>
    </dgm:pt>
    <dgm:pt modelId="{A1AB1D56-1BD8-4862-8697-9491BC20C1F4}" type="pres">
      <dgm:prSet presAssocID="{59FA741A-4659-4790-9F79-5B5F34BF9D79}" presName="Name13" presStyleLbl="parChTrans1D2" presStyleIdx="3" presStyleCnt="5"/>
      <dgm:spPr/>
      <dgm:t>
        <a:bodyPr/>
        <a:lstStyle/>
        <a:p>
          <a:endParaRPr lang="en-GB"/>
        </a:p>
      </dgm:t>
    </dgm:pt>
    <dgm:pt modelId="{835894EA-F52C-4BB0-B898-D24D4896A472}" type="pres">
      <dgm:prSet presAssocID="{C2060F11-DA34-4A10-A366-E9CD479DF720}" presName="childText" presStyleLbl="bgAcc1" presStyleIdx="3" presStyleCnt="5" custScaleX="712772" custScaleY="249894" custLinFactNeighborX="-5429" custLinFactNeighborY="-8687">
        <dgm:presLayoutVars>
          <dgm:bulletEnabled val="1"/>
        </dgm:presLayoutVars>
      </dgm:prSet>
      <dgm:spPr/>
      <dgm:t>
        <a:bodyPr/>
        <a:lstStyle/>
        <a:p>
          <a:endParaRPr lang="en-GB"/>
        </a:p>
      </dgm:t>
    </dgm:pt>
    <dgm:pt modelId="{5FD3A3ED-B576-4E19-B711-7C34849AB18C}" type="pres">
      <dgm:prSet presAssocID="{F1785F22-4809-4325-8391-DABF8DA090FC}" presName="Name13" presStyleLbl="parChTrans1D2" presStyleIdx="4" presStyleCnt="5"/>
      <dgm:spPr/>
      <dgm:t>
        <a:bodyPr/>
        <a:lstStyle/>
        <a:p>
          <a:endParaRPr lang="en-GB"/>
        </a:p>
      </dgm:t>
    </dgm:pt>
    <dgm:pt modelId="{A7C8910F-B04C-4FF1-B7E8-68A11A17BC05}" type="pres">
      <dgm:prSet presAssocID="{681D6F55-7928-4E7E-AD2B-590817534FB5}" presName="childText" presStyleLbl="bgAcc1" presStyleIdx="4" presStyleCnt="5" custScaleX="685562" custScaleY="344189" custLinFactNeighborX="315" custLinFactNeighborY="-5896">
        <dgm:presLayoutVars>
          <dgm:bulletEnabled val="1"/>
        </dgm:presLayoutVars>
      </dgm:prSet>
      <dgm:spPr/>
      <dgm:t>
        <a:bodyPr/>
        <a:lstStyle/>
        <a:p>
          <a:endParaRPr lang="en-GB"/>
        </a:p>
      </dgm:t>
    </dgm:pt>
    <dgm:pt modelId="{C06BF30B-1316-41BE-AC3B-B6BB05193B9D}" type="pres">
      <dgm:prSet presAssocID="{8EAC2053-9E19-4F1F-A3D2-7EE274829BDF}" presName="root" presStyleCnt="0"/>
      <dgm:spPr/>
    </dgm:pt>
    <dgm:pt modelId="{0109415F-997B-4FE0-A38C-7F1602E4E5AB}" type="pres">
      <dgm:prSet presAssocID="{8EAC2053-9E19-4F1F-A3D2-7EE274829BDF}" presName="rootComposite" presStyleCnt="0"/>
      <dgm:spPr/>
    </dgm:pt>
    <dgm:pt modelId="{395EDB5A-DE93-41E8-9514-5FA05685FCA6}" type="pres">
      <dgm:prSet presAssocID="{8EAC2053-9E19-4F1F-A3D2-7EE274829BDF}" presName="rootText" presStyleLbl="node1" presStyleIdx="3" presStyleCnt="4" custScaleX="259053" custScaleY="156159" custLinFactNeighborX="-25070" custLinFactNeighborY="63749"/>
      <dgm:spPr/>
      <dgm:t>
        <a:bodyPr/>
        <a:lstStyle/>
        <a:p>
          <a:endParaRPr lang="en-GB"/>
        </a:p>
      </dgm:t>
    </dgm:pt>
    <dgm:pt modelId="{8800C900-E117-49BD-A927-B6758B42A063}" type="pres">
      <dgm:prSet presAssocID="{8EAC2053-9E19-4F1F-A3D2-7EE274829BDF}" presName="rootConnector" presStyleLbl="node1" presStyleIdx="3" presStyleCnt="4"/>
      <dgm:spPr/>
      <dgm:t>
        <a:bodyPr/>
        <a:lstStyle/>
        <a:p>
          <a:endParaRPr lang="en-GB"/>
        </a:p>
      </dgm:t>
    </dgm:pt>
    <dgm:pt modelId="{C0B75738-CD30-4D9B-BB59-95EB138BFCE2}" type="pres">
      <dgm:prSet presAssocID="{8EAC2053-9E19-4F1F-A3D2-7EE274829BDF}" presName="childShape" presStyleCnt="0"/>
      <dgm:spPr/>
    </dgm:pt>
  </dgm:ptLst>
  <dgm:cxnLst>
    <dgm:cxn modelId="{395C5668-E0C4-4358-9450-248F1981495E}" type="presOf" srcId="{8EAC2053-9E19-4F1F-A3D2-7EE274829BDF}" destId="{395EDB5A-DE93-41E8-9514-5FA05685FCA6}" srcOrd="0" destOrd="0" presId="urn:microsoft.com/office/officeart/2005/8/layout/hierarchy3"/>
    <dgm:cxn modelId="{D0CBC8F1-0E95-4CCD-B7B8-7B015C534C92}" type="presOf" srcId="{477A9EFC-0568-4821-AECF-1F44F6B2FAB4}" destId="{19F69001-F697-4239-B7FD-7C9E1BDE95FF}" srcOrd="0" destOrd="0" presId="urn:microsoft.com/office/officeart/2005/8/layout/hierarchy3"/>
    <dgm:cxn modelId="{867E7BC8-AAC3-4C82-848C-DCA6FBF5401D}" srcId="{BF212DBF-D635-4709-8F88-FE8E760811BE}" destId="{C317C291-0D0F-4C20-9047-C036F64121EF}" srcOrd="0" destOrd="0" parTransId="{14A47205-BCB1-4147-835A-ED1968BC5E4D}" sibTransId="{C3813984-A05D-4213-9775-AE0FA8216799}"/>
    <dgm:cxn modelId="{9F719B2F-C030-4DCB-A8AB-63DE00DC4B60}" srcId="{AA646309-AB27-4DB8-8CF9-C6F891947E9B}" destId="{8EAC2053-9E19-4F1F-A3D2-7EE274829BDF}" srcOrd="3" destOrd="0" parTransId="{411F78CB-5349-48B0-BD9D-DA2763F3DECC}" sibTransId="{D93D18B7-15DA-40A6-9FDA-0CCC0D2954F8}"/>
    <dgm:cxn modelId="{7E6B91D0-E2D4-470D-8AF7-1B53C05117BE}" type="presOf" srcId="{F1785F22-4809-4325-8391-DABF8DA090FC}" destId="{5FD3A3ED-B576-4E19-B711-7C34849AB18C}" srcOrd="0" destOrd="0" presId="urn:microsoft.com/office/officeart/2005/8/layout/hierarchy3"/>
    <dgm:cxn modelId="{D9F1A964-727D-498B-AECE-18980D4ABB4A}" srcId="{65617943-02FC-40E2-A741-3A484F7AAA94}" destId="{C2060F11-DA34-4A10-A366-E9CD479DF720}" srcOrd="0" destOrd="0" parTransId="{59FA741A-4659-4790-9F79-5B5F34BF9D79}" sibTransId="{5C70F5F4-11B4-4355-8795-E49809907CB5}"/>
    <dgm:cxn modelId="{98C92F08-6C85-460C-9B5D-FD63F880F22F}" srcId="{AA646309-AB27-4DB8-8CF9-C6F891947E9B}" destId="{BF212DBF-D635-4709-8F88-FE8E760811BE}" srcOrd="0" destOrd="0" parTransId="{20BAC12E-F318-49DA-AEBA-CFD187E9D220}" sibTransId="{003C59CC-D1F7-44AA-A96D-60C83631E0BA}"/>
    <dgm:cxn modelId="{814823BD-2755-4CB4-8423-603D5B81E1D4}" type="presOf" srcId="{681D6F55-7928-4E7E-AD2B-590817534FB5}" destId="{A7C8910F-B04C-4FF1-B7E8-68A11A17BC05}" srcOrd="0" destOrd="0" presId="urn:microsoft.com/office/officeart/2005/8/layout/hierarchy3"/>
    <dgm:cxn modelId="{A7CC8229-0C57-431F-8CBD-33651A8D372C}" type="presOf" srcId="{14A47205-BCB1-4147-835A-ED1968BC5E4D}" destId="{6F40907C-2E42-496E-82DC-B8C85C1E3D86}" srcOrd="0" destOrd="0" presId="urn:microsoft.com/office/officeart/2005/8/layout/hierarchy3"/>
    <dgm:cxn modelId="{0AA00490-0B2D-4FA4-B9F6-51FEF0298105}" type="presOf" srcId="{BF212DBF-D635-4709-8F88-FE8E760811BE}" destId="{CDA26305-FED0-48A8-B032-7419042AE946}" srcOrd="1" destOrd="0" presId="urn:microsoft.com/office/officeart/2005/8/layout/hierarchy3"/>
    <dgm:cxn modelId="{18CDDB23-DBD0-4FC4-B40C-68E9A100ED37}" type="presOf" srcId="{D3A70D63-EAC5-4ADE-BBFC-EBB527170600}" destId="{62D225AB-4406-4849-BB28-033C0C455C89}" srcOrd="0" destOrd="0" presId="urn:microsoft.com/office/officeart/2005/8/layout/hierarchy3"/>
    <dgm:cxn modelId="{3088F050-5199-4FB2-AFB2-465638109FB5}" srcId="{AA646309-AB27-4DB8-8CF9-C6F891947E9B}" destId="{65617943-02FC-40E2-A741-3A484F7AAA94}" srcOrd="2" destOrd="0" parTransId="{A1908915-7871-45B4-A86B-EF666B8B65BA}" sibTransId="{025CECD7-7696-4C32-ADAE-18FAA73C69D5}"/>
    <dgm:cxn modelId="{F53CD9F4-7AA8-484F-8AED-98CFE9CF538C}" type="presOf" srcId="{C317C291-0D0F-4C20-9047-C036F64121EF}" destId="{8D3B3EF6-6576-4962-87CE-B022D02FB704}" srcOrd="0" destOrd="0" presId="urn:microsoft.com/office/officeart/2005/8/layout/hierarchy3"/>
    <dgm:cxn modelId="{84E317E7-926B-4295-B124-05D07A7F19EB}" type="presOf" srcId="{AA646309-AB27-4DB8-8CF9-C6F891947E9B}" destId="{8F86C495-C2EC-454A-8CDB-F774039BDEC7}" srcOrd="0" destOrd="0" presId="urn:microsoft.com/office/officeart/2005/8/layout/hierarchy3"/>
    <dgm:cxn modelId="{EA4CF72E-2A66-47C8-A684-18BC76008542}" srcId="{BF212DBF-D635-4709-8F88-FE8E760811BE}" destId="{D3A70D63-EAC5-4ADE-BBFC-EBB527170600}" srcOrd="2" destOrd="0" parTransId="{477A9EFC-0568-4821-AECF-1F44F6B2FAB4}" sibTransId="{4ECE1AD1-8CBD-40C0-8012-0905A3BA9083}"/>
    <dgm:cxn modelId="{511C0293-183C-46F7-BB9C-4A5E367AB7F1}" type="presOf" srcId="{37125732-5000-4A38-A337-6F3CF57DD60C}" destId="{594F2354-E1ED-42FD-B6B5-7C058DA72016}" srcOrd="0" destOrd="0" presId="urn:microsoft.com/office/officeart/2005/8/layout/hierarchy3"/>
    <dgm:cxn modelId="{F022D2D5-DB0B-4D4E-90C2-251432ED395E}" type="presOf" srcId="{BF212DBF-D635-4709-8F88-FE8E760811BE}" destId="{62F12195-7DFB-4A63-8F08-593B1A878353}" srcOrd="0" destOrd="0" presId="urn:microsoft.com/office/officeart/2005/8/layout/hierarchy3"/>
    <dgm:cxn modelId="{98FEEB68-ED1D-4BC7-B433-B497C13ACDF1}" type="presOf" srcId="{65617943-02FC-40E2-A741-3A484F7AAA94}" destId="{647894F4-79CC-43BE-B1ED-8010DF52A3D1}" srcOrd="1" destOrd="0" presId="urn:microsoft.com/office/officeart/2005/8/layout/hierarchy3"/>
    <dgm:cxn modelId="{06B436B4-CAA5-48DC-AA1B-F291ACC0EE12}" srcId="{65617943-02FC-40E2-A741-3A484F7AAA94}" destId="{681D6F55-7928-4E7E-AD2B-590817534FB5}" srcOrd="1" destOrd="0" parTransId="{F1785F22-4809-4325-8391-DABF8DA090FC}" sibTransId="{3493A260-9725-4041-B46D-DCA3E1E734BF}"/>
    <dgm:cxn modelId="{86BCB2B5-1A15-45CF-B27F-18D32E8656EB}" srcId="{AA646309-AB27-4DB8-8CF9-C6F891947E9B}" destId="{D857A633-CF57-4F43-8041-E13AD0862426}" srcOrd="1" destOrd="0" parTransId="{E0B5E259-5FD8-4B0A-963C-4B1D0175E532}" sibTransId="{A1DECF5B-5629-40A9-88FB-74D9A8AFDADD}"/>
    <dgm:cxn modelId="{0670DA4E-5E96-4F0B-B3A0-59CEE558B707}" type="presOf" srcId="{905716CA-88C0-4B97-BC74-73E094B720B7}" destId="{1985B939-D7EB-4581-A103-2BCD99A32371}" srcOrd="0" destOrd="0" presId="urn:microsoft.com/office/officeart/2005/8/layout/hierarchy3"/>
    <dgm:cxn modelId="{7CC65341-DACF-4517-AA77-1F72D6DB826B}" type="presOf" srcId="{8EAC2053-9E19-4F1F-A3D2-7EE274829BDF}" destId="{8800C900-E117-49BD-A927-B6758B42A063}" srcOrd="1" destOrd="0" presId="urn:microsoft.com/office/officeart/2005/8/layout/hierarchy3"/>
    <dgm:cxn modelId="{19BBB27A-A485-4813-8F9A-0CF4D7D7927F}" type="presOf" srcId="{59FA741A-4659-4790-9F79-5B5F34BF9D79}" destId="{A1AB1D56-1BD8-4862-8697-9491BC20C1F4}" srcOrd="0" destOrd="0" presId="urn:microsoft.com/office/officeart/2005/8/layout/hierarchy3"/>
    <dgm:cxn modelId="{FCBD174D-6A57-4EC2-B6F1-EB0F85ADE036}" srcId="{BF212DBF-D635-4709-8F88-FE8E760811BE}" destId="{905716CA-88C0-4B97-BC74-73E094B720B7}" srcOrd="1" destOrd="0" parTransId="{37125732-5000-4A38-A337-6F3CF57DD60C}" sibTransId="{3B6E3209-4CD8-49A8-8140-86C5DDD47160}"/>
    <dgm:cxn modelId="{E68B4FE7-E556-4584-8DAD-A41D46D02C22}" type="presOf" srcId="{C2060F11-DA34-4A10-A366-E9CD479DF720}" destId="{835894EA-F52C-4BB0-B898-D24D4896A472}" srcOrd="0" destOrd="0" presId="urn:microsoft.com/office/officeart/2005/8/layout/hierarchy3"/>
    <dgm:cxn modelId="{3CC63A1C-CA7E-4682-8865-9EADCEDB50EF}" type="presOf" srcId="{D857A633-CF57-4F43-8041-E13AD0862426}" destId="{403B3EF6-95E0-41DE-8CBB-43C476AD0B6A}" srcOrd="1" destOrd="0" presId="urn:microsoft.com/office/officeart/2005/8/layout/hierarchy3"/>
    <dgm:cxn modelId="{57864182-0731-4941-AFB3-B5BEC5D62772}" type="presOf" srcId="{65617943-02FC-40E2-A741-3A484F7AAA94}" destId="{B69492F2-11C8-4B2E-A846-5A1BBF259D53}" srcOrd="0" destOrd="0" presId="urn:microsoft.com/office/officeart/2005/8/layout/hierarchy3"/>
    <dgm:cxn modelId="{E8B10ACE-4CEE-4928-B239-C4ED540F9695}" type="presOf" srcId="{D857A633-CF57-4F43-8041-E13AD0862426}" destId="{D553099B-EF14-48AC-8267-D75F08A8CBBD}" srcOrd="0" destOrd="0" presId="urn:microsoft.com/office/officeart/2005/8/layout/hierarchy3"/>
    <dgm:cxn modelId="{4C2FA8C6-7514-4826-874B-E4101CB503E6}" type="presParOf" srcId="{8F86C495-C2EC-454A-8CDB-F774039BDEC7}" destId="{8D05A650-0C09-4964-84C8-9E4B95CE53F4}" srcOrd="0" destOrd="0" presId="urn:microsoft.com/office/officeart/2005/8/layout/hierarchy3"/>
    <dgm:cxn modelId="{D675145E-CE05-4B45-9D43-0B82FCE21E80}" type="presParOf" srcId="{8D05A650-0C09-4964-84C8-9E4B95CE53F4}" destId="{8C7F79E5-374E-476C-BC37-B5B4FDE10750}" srcOrd="0" destOrd="0" presId="urn:microsoft.com/office/officeart/2005/8/layout/hierarchy3"/>
    <dgm:cxn modelId="{E4A79104-F711-4D3B-AE3E-C22C1AF77132}" type="presParOf" srcId="{8C7F79E5-374E-476C-BC37-B5B4FDE10750}" destId="{62F12195-7DFB-4A63-8F08-593B1A878353}" srcOrd="0" destOrd="0" presId="urn:microsoft.com/office/officeart/2005/8/layout/hierarchy3"/>
    <dgm:cxn modelId="{322E53FF-379B-4028-B58C-1595C6406413}" type="presParOf" srcId="{8C7F79E5-374E-476C-BC37-B5B4FDE10750}" destId="{CDA26305-FED0-48A8-B032-7419042AE946}" srcOrd="1" destOrd="0" presId="urn:microsoft.com/office/officeart/2005/8/layout/hierarchy3"/>
    <dgm:cxn modelId="{B3F79B32-8C0D-4C30-8806-2E83EEC123C9}" type="presParOf" srcId="{8D05A650-0C09-4964-84C8-9E4B95CE53F4}" destId="{96D57CC6-022F-4334-A2A3-05E03EB0ADE5}" srcOrd="1" destOrd="0" presId="urn:microsoft.com/office/officeart/2005/8/layout/hierarchy3"/>
    <dgm:cxn modelId="{4EF59DEA-F678-481B-90C1-23AE7706BCE8}" type="presParOf" srcId="{96D57CC6-022F-4334-A2A3-05E03EB0ADE5}" destId="{6F40907C-2E42-496E-82DC-B8C85C1E3D86}" srcOrd="0" destOrd="0" presId="urn:microsoft.com/office/officeart/2005/8/layout/hierarchy3"/>
    <dgm:cxn modelId="{0BE769F7-D227-4C62-9149-E9D7AF998382}" type="presParOf" srcId="{96D57CC6-022F-4334-A2A3-05E03EB0ADE5}" destId="{8D3B3EF6-6576-4962-87CE-B022D02FB704}" srcOrd="1" destOrd="0" presId="urn:microsoft.com/office/officeart/2005/8/layout/hierarchy3"/>
    <dgm:cxn modelId="{0462F74B-DC0F-4CF8-A50E-1A082389EEB3}" type="presParOf" srcId="{96D57CC6-022F-4334-A2A3-05E03EB0ADE5}" destId="{594F2354-E1ED-42FD-B6B5-7C058DA72016}" srcOrd="2" destOrd="0" presId="urn:microsoft.com/office/officeart/2005/8/layout/hierarchy3"/>
    <dgm:cxn modelId="{8FABA11B-6B2F-441F-BA59-3AB708DD1B14}" type="presParOf" srcId="{96D57CC6-022F-4334-A2A3-05E03EB0ADE5}" destId="{1985B939-D7EB-4581-A103-2BCD99A32371}" srcOrd="3" destOrd="0" presId="urn:microsoft.com/office/officeart/2005/8/layout/hierarchy3"/>
    <dgm:cxn modelId="{3B067017-8956-489C-A3A2-7C9BFEB9FC09}" type="presParOf" srcId="{96D57CC6-022F-4334-A2A3-05E03EB0ADE5}" destId="{19F69001-F697-4239-B7FD-7C9E1BDE95FF}" srcOrd="4" destOrd="0" presId="urn:microsoft.com/office/officeart/2005/8/layout/hierarchy3"/>
    <dgm:cxn modelId="{53F88E9E-F0F1-4AEE-9EB8-5618006A5A91}" type="presParOf" srcId="{96D57CC6-022F-4334-A2A3-05E03EB0ADE5}" destId="{62D225AB-4406-4849-BB28-033C0C455C89}" srcOrd="5" destOrd="0" presId="urn:microsoft.com/office/officeart/2005/8/layout/hierarchy3"/>
    <dgm:cxn modelId="{AB51E2D1-43D7-4D85-8631-A214079848F9}" type="presParOf" srcId="{8F86C495-C2EC-454A-8CDB-F774039BDEC7}" destId="{8133507E-4A40-481D-B3C6-D4515AE38212}" srcOrd="1" destOrd="0" presId="urn:microsoft.com/office/officeart/2005/8/layout/hierarchy3"/>
    <dgm:cxn modelId="{D0137BB9-F6E9-4BF2-951F-7CDC7DD8FC7F}" type="presParOf" srcId="{8133507E-4A40-481D-B3C6-D4515AE38212}" destId="{06998785-B4AA-401D-BE60-EEE1CAD26C02}" srcOrd="0" destOrd="0" presId="urn:microsoft.com/office/officeart/2005/8/layout/hierarchy3"/>
    <dgm:cxn modelId="{403C1DF4-C759-4C71-9D99-CD5F547DC5AD}" type="presParOf" srcId="{06998785-B4AA-401D-BE60-EEE1CAD26C02}" destId="{D553099B-EF14-48AC-8267-D75F08A8CBBD}" srcOrd="0" destOrd="0" presId="urn:microsoft.com/office/officeart/2005/8/layout/hierarchy3"/>
    <dgm:cxn modelId="{840BF891-7BFD-4F98-A7E5-BED6CDB8A1D7}" type="presParOf" srcId="{06998785-B4AA-401D-BE60-EEE1CAD26C02}" destId="{403B3EF6-95E0-41DE-8CBB-43C476AD0B6A}" srcOrd="1" destOrd="0" presId="urn:microsoft.com/office/officeart/2005/8/layout/hierarchy3"/>
    <dgm:cxn modelId="{F4389D9F-8F0B-493D-AF59-49089667430C}" type="presParOf" srcId="{8133507E-4A40-481D-B3C6-D4515AE38212}" destId="{ADECD493-7E0C-484B-9A7A-9A17B8A2AE6A}" srcOrd="1" destOrd="0" presId="urn:microsoft.com/office/officeart/2005/8/layout/hierarchy3"/>
    <dgm:cxn modelId="{5588F713-08FE-47EA-9908-BB0047240F3D}" type="presParOf" srcId="{8F86C495-C2EC-454A-8CDB-F774039BDEC7}" destId="{3BF4D26C-EA5A-43D9-A37A-B22E830A5835}" srcOrd="2" destOrd="0" presId="urn:microsoft.com/office/officeart/2005/8/layout/hierarchy3"/>
    <dgm:cxn modelId="{C440766D-C9F1-46C1-94A1-AAC15F16B24D}" type="presParOf" srcId="{3BF4D26C-EA5A-43D9-A37A-B22E830A5835}" destId="{11C17076-9043-4110-9570-17260C083224}" srcOrd="0" destOrd="0" presId="urn:microsoft.com/office/officeart/2005/8/layout/hierarchy3"/>
    <dgm:cxn modelId="{3DDF087E-88A6-4DE9-9410-E15DC760A704}" type="presParOf" srcId="{11C17076-9043-4110-9570-17260C083224}" destId="{B69492F2-11C8-4B2E-A846-5A1BBF259D53}" srcOrd="0" destOrd="0" presId="urn:microsoft.com/office/officeart/2005/8/layout/hierarchy3"/>
    <dgm:cxn modelId="{400C306D-B5FD-4A02-BF83-FCB472F7C3A4}" type="presParOf" srcId="{11C17076-9043-4110-9570-17260C083224}" destId="{647894F4-79CC-43BE-B1ED-8010DF52A3D1}" srcOrd="1" destOrd="0" presId="urn:microsoft.com/office/officeart/2005/8/layout/hierarchy3"/>
    <dgm:cxn modelId="{CCB0CD35-93B6-4441-BAB3-D0D98A0EA78E}" type="presParOf" srcId="{3BF4D26C-EA5A-43D9-A37A-B22E830A5835}" destId="{76361E3E-2DF2-4A69-87A0-B111367EE1BA}" srcOrd="1" destOrd="0" presId="urn:microsoft.com/office/officeart/2005/8/layout/hierarchy3"/>
    <dgm:cxn modelId="{ED81BCD9-7261-43EA-95C5-A3111168116E}" type="presParOf" srcId="{76361E3E-2DF2-4A69-87A0-B111367EE1BA}" destId="{A1AB1D56-1BD8-4862-8697-9491BC20C1F4}" srcOrd="0" destOrd="0" presId="urn:microsoft.com/office/officeart/2005/8/layout/hierarchy3"/>
    <dgm:cxn modelId="{54B3725B-43EC-4A06-88A9-5F4932C47380}" type="presParOf" srcId="{76361E3E-2DF2-4A69-87A0-B111367EE1BA}" destId="{835894EA-F52C-4BB0-B898-D24D4896A472}" srcOrd="1" destOrd="0" presId="urn:microsoft.com/office/officeart/2005/8/layout/hierarchy3"/>
    <dgm:cxn modelId="{0A3B7E6F-A757-4DEC-BCCE-DC8081C3DF9D}" type="presParOf" srcId="{76361E3E-2DF2-4A69-87A0-B111367EE1BA}" destId="{5FD3A3ED-B576-4E19-B711-7C34849AB18C}" srcOrd="2" destOrd="0" presId="urn:microsoft.com/office/officeart/2005/8/layout/hierarchy3"/>
    <dgm:cxn modelId="{873D2647-1F47-4D04-B25E-0928082C7232}" type="presParOf" srcId="{76361E3E-2DF2-4A69-87A0-B111367EE1BA}" destId="{A7C8910F-B04C-4FF1-B7E8-68A11A17BC05}" srcOrd="3" destOrd="0" presId="urn:microsoft.com/office/officeart/2005/8/layout/hierarchy3"/>
    <dgm:cxn modelId="{46FFB241-4719-407E-AEE1-28446D2F7C49}" type="presParOf" srcId="{8F86C495-C2EC-454A-8CDB-F774039BDEC7}" destId="{C06BF30B-1316-41BE-AC3B-B6BB05193B9D}" srcOrd="3" destOrd="0" presId="urn:microsoft.com/office/officeart/2005/8/layout/hierarchy3"/>
    <dgm:cxn modelId="{93EFD117-6769-439F-A3BE-B5BF07CA0377}" type="presParOf" srcId="{C06BF30B-1316-41BE-AC3B-B6BB05193B9D}" destId="{0109415F-997B-4FE0-A38C-7F1602E4E5AB}" srcOrd="0" destOrd="0" presId="urn:microsoft.com/office/officeart/2005/8/layout/hierarchy3"/>
    <dgm:cxn modelId="{D99E074A-BF75-4610-A759-AB2E56286745}" type="presParOf" srcId="{0109415F-997B-4FE0-A38C-7F1602E4E5AB}" destId="{395EDB5A-DE93-41E8-9514-5FA05685FCA6}" srcOrd="0" destOrd="0" presId="urn:microsoft.com/office/officeart/2005/8/layout/hierarchy3"/>
    <dgm:cxn modelId="{6CB40CE3-E4AE-48B0-BC92-08CB686C7978}" type="presParOf" srcId="{0109415F-997B-4FE0-A38C-7F1602E4E5AB}" destId="{8800C900-E117-49BD-A927-B6758B42A063}" srcOrd="1" destOrd="0" presId="urn:microsoft.com/office/officeart/2005/8/layout/hierarchy3"/>
    <dgm:cxn modelId="{58EE706D-16B5-4289-B840-C1E319781331}" type="presParOf" srcId="{C06BF30B-1316-41BE-AC3B-B6BB05193B9D}" destId="{C0B75738-CD30-4D9B-BB59-95EB138BFCE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AF3267-C749-4D40-B6C4-ED55D334F585}"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E3C90AB-F0F3-4400-BC17-96FBB01A98B9}">
      <dgm:prSet custT="1"/>
      <dgm:spPr>
        <a:solidFill>
          <a:srgbClr val="3E6FD2"/>
        </a:solidFill>
      </dgm:spPr>
      <dgm:t>
        <a:bodyPr/>
        <a:lstStyle/>
        <a:p>
          <a:pPr algn="ctr" rtl="0"/>
          <a:r>
            <a:rPr lang="en-GB" sz="1500" b="1" smtClean="0"/>
            <a:t>Development, </a:t>
          </a:r>
          <a:r>
            <a:rPr lang="en-GB" sz="1500" b="1" dirty="0" smtClean="0"/>
            <a:t>testing and adapting of tools and methods</a:t>
          </a:r>
          <a:endParaRPr lang="en-GB" sz="1200" dirty="0"/>
        </a:p>
      </dgm:t>
    </dgm:pt>
    <dgm:pt modelId="{B6B55FE8-863A-464C-8DD3-EC5C34FCE5CB}" type="parTrans" cxnId="{8F298208-8FEB-428C-9592-7F4C3C9F6B29}">
      <dgm:prSet/>
      <dgm:spPr/>
      <dgm:t>
        <a:bodyPr/>
        <a:lstStyle/>
        <a:p>
          <a:endParaRPr lang="en-GB"/>
        </a:p>
      </dgm:t>
    </dgm:pt>
    <dgm:pt modelId="{DABFFC00-6D8A-4184-BDD3-DFB2921E724E}" type="sibTrans" cxnId="{8F298208-8FEB-428C-9592-7F4C3C9F6B29}">
      <dgm:prSet/>
      <dgm:spPr/>
      <dgm:t>
        <a:bodyPr/>
        <a:lstStyle/>
        <a:p>
          <a:endParaRPr lang="en-GB"/>
        </a:p>
      </dgm:t>
    </dgm:pt>
    <dgm:pt modelId="{4D3586CC-BC65-41D8-A39D-0C08BFDE9BA4}">
      <dgm:prSet custT="1"/>
      <dgm:spPr>
        <a:solidFill>
          <a:srgbClr val="3E6FD2"/>
        </a:solidFill>
      </dgm:spPr>
      <dgm:t>
        <a:bodyPr/>
        <a:lstStyle/>
        <a:p>
          <a:pPr algn="ctr" rtl="0"/>
          <a:r>
            <a:rPr lang="en-GB" sz="1500" b="1" noProof="0" dirty="0" smtClean="0"/>
            <a:t>Staff Training (academic and non-academic)</a:t>
          </a:r>
        </a:p>
      </dgm:t>
    </dgm:pt>
    <dgm:pt modelId="{E3EDF733-C4E2-4D52-86C5-D4B471F61EEC}" type="parTrans" cxnId="{83362F21-957A-497B-A7AA-5EF6316E2FB4}">
      <dgm:prSet/>
      <dgm:spPr/>
      <dgm:t>
        <a:bodyPr/>
        <a:lstStyle/>
        <a:p>
          <a:endParaRPr lang="en-GB"/>
        </a:p>
      </dgm:t>
    </dgm:pt>
    <dgm:pt modelId="{707F3029-C488-4E82-A9DE-0342C4BE89CF}" type="sibTrans" cxnId="{83362F21-957A-497B-A7AA-5EF6316E2FB4}">
      <dgm:prSet/>
      <dgm:spPr/>
      <dgm:t>
        <a:bodyPr/>
        <a:lstStyle/>
        <a:p>
          <a:endParaRPr lang="en-GB"/>
        </a:p>
      </dgm:t>
    </dgm:pt>
    <dgm:pt modelId="{6DA1F3FF-63D8-4125-820D-C220A7F2527E}">
      <dgm:prSet custT="1"/>
      <dgm:spPr>
        <a:solidFill>
          <a:srgbClr val="2D5EC1"/>
        </a:solidFill>
      </dgm:spPr>
      <dgm:t>
        <a:bodyPr/>
        <a:lstStyle/>
        <a:p>
          <a:pPr rtl="0"/>
          <a:r>
            <a:rPr lang="en-GB" sz="1500" b="1" noProof="0" dirty="0" smtClean="0"/>
            <a:t>Strengthening </a:t>
          </a:r>
        </a:p>
        <a:p>
          <a:pPr rtl="0"/>
          <a:r>
            <a:rPr lang="en-GB" sz="1500" b="1" noProof="0" dirty="0" smtClean="0"/>
            <a:t>of  internationalisation </a:t>
          </a:r>
          <a:endParaRPr lang="en-GB" sz="1500" b="1" noProof="0" dirty="0"/>
        </a:p>
      </dgm:t>
    </dgm:pt>
    <dgm:pt modelId="{EA61FAC2-E575-4E72-AFEF-EA8469C6E45D}" type="parTrans" cxnId="{9979066E-1F8F-4FCE-B6F9-6F8D27996D5A}">
      <dgm:prSet/>
      <dgm:spPr/>
      <dgm:t>
        <a:bodyPr/>
        <a:lstStyle/>
        <a:p>
          <a:endParaRPr lang="en-GB"/>
        </a:p>
      </dgm:t>
    </dgm:pt>
    <dgm:pt modelId="{A2185E12-8381-4DE8-8670-864B8013B954}" type="sibTrans" cxnId="{9979066E-1F8F-4FCE-B6F9-6F8D27996D5A}">
      <dgm:prSet/>
      <dgm:spPr/>
      <dgm:t>
        <a:bodyPr/>
        <a:lstStyle/>
        <a:p>
          <a:endParaRPr lang="en-GB"/>
        </a:p>
      </dgm:t>
    </dgm:pt>
    <dgm:pt modelId="{630E5587-95FB-47DB-9E8E-0B483670A791}">
      <dgm:prSet custT="1"/>
      <dgm:spPr>
        <a:solidFill>
          <a:srgbClr val="2D5EC1"/>
        </a:solidFill>
      </dgm:spPr>
      <dgm:t>
        <a:bodyPr/>
        <a:lstStyle/>
        <a:p>
          <a:pPr rtl="0"/>
          <a:r>
            <a:rPr lang="en-GB" sz="1500" b="1" noProof="0" dirty="0" smtClean="0"/>
            <a:t>Upgrading facilities necessary to implement innovative practices</a:t>
          </a:r>
          <a:endParaRPr lang="en-GB" sz="1500" b="1" noProof="0" dirty="0"/>
        </a:p>
      </dgm:t>
    </dgm:pt>
    <dgm:pt modelId="{4785711D-D40A-4163-ACE0-CC6595A37434}" type="parTrans" cxnId="{DCF5AE8C-2142-44F1-9314-0D4B43C881C7}">
      <dgm:prSet/>
      <dgm:spPr/>
      <dgm:t>
        <a:bodyPr/>
        <a:lstStyle/>
        <a:p>
          <a:endParaRPr lang="en-GB"/>
        </a:p>
      </dgm:t>
    </dgm:pt>
    <dgm:pt modelId="{04F2B2C2-1B3A-4F2B-A31B-EF2D7E04FE42}" type="sibTrans" cxnId="{DCF5AE8C-2142-44F1-9314-0D4B43C881C7}">
      <dgm:prSet/>
      <dgm:spPr/>
      <dgm:t>
        <a:bodyPr/>
        <a:lstStyle/>
        <a:p>
          <a:endParaRPr lang="en-GB"/>
        </a:p>
      </dgm:t>
    </dgm:pt>
    <dgm:pt modelId="{7D7D8739-54CC-4605-9D15-D869A776DF3B}" type="pres">
      <dgm:prSet presAssocID="{67AF3267-C749-4D40-B6C4-ED55D334F585}" presName="Name0" presStyleCnt="0">
        <dgm:presLayoutVars>
          <dgm:dir/>
          <dgm:resizeHandles val="exact"/>
        </dgm:presLayoutVars>
      </dgm:prSet>
      <dgm:spPr/>
      <dgm:t>
        <a:bodyPr/>
        <a:lstStyle/>
        <a:p>
          <a:endParaRPr lang="en-GB"/>
        </a:p>
      </dgm:t>
    </dgm:pt>
    <dgm:pt modelId="{71E0509F-E924-4DC1-B83F-D842CC3660AC}" type="pres">
      <dgm:prSet presAssocID="{67AF3267-C749-4D40-B6C4-ED55D334F585}" presName="bkgdShp" presStyleLbl="alignAccFollowNode1" presStyleIdx="0" presStyleCnt="1" custLinFactNeighborX="0" custLinFactNeighborY="-4220"/>
      <dgm:spPr/>
    </dgm:pt>
    <dgm:pt modelId="{C668A888-A3CF-45A0-B489-5D5172DED4A4}" type="pres">
      <dgm:prSet presAssocID="{67AF3267-C749-4D40-B6C4-ED55D334F585}" presName="linComp" presStyleCnt="0"/>
      <dgm:spPr/>
    </dgm:pt>
    <dgm:pt modelId="{552FDC80-53FA-441F-ABA9-B130C766085F}" type="pres">
      <dgm:prSet presAssocID="{BE3C90AB-F0F3-4400-BC17-96FBB01A98B9}" presName="compNode" presStyleCnt="0"/>
      <dgm:spPr/>
    </dgm:pt>
    <dgm:pt modelId="{763A82F1-E806-4109-B5F4-D5C53D9EFD73}" type="pres">
      <dgm:prSet presAssocID="{BE3C90AB-F0F3-4400-BC17-96FBB01A98B9}" presName="node" presStyleLbl="node1" presStyleIdx="0" presStyleCnt="4" custScaleX="132129" custLinFactNeighborX="-12052" custLinFactNeighborY="-1973">
        <dgm:presLayoutVars>
          <dgm:bulletEnabled val="1"/>
        </dgm:presLayoutVars>
      </dgm:prSet>
      <dgm:spPr/>
      <dgm:t>
        <a:bodyPr/>
        <a:lstStyle/>
        <a:p>
          <a:endParaRPr lang="en-GB"/>
        </a:p>
      </dgm:t>
    </dgm:pt>
    <dgm:pt modelId="{B9272955-8A5A-46B7-9C99-255EFD4B68EC}" type="pres">
      <dgm:prSet presAssocID="{BE3C90AB-F0F3-4400-BC17-96FBB01A98B9}" presName="invisiNode" presStyleLbl="node1" presStyleIdx="0" presStyleCnt="4"/>
      <dgm:spPr/>
    </dgm:pt>
    <dgm:pt modelId="{915D933A-1C7A-4232-8569-C135BBCE4FD7}" type="pres">
      <dgm:prSet presAssocID="{BE3C90AB-F0F3-4400-BC17-96FBB01A98B9}" presName="imagNode" presStyleLbl="fgImgPlace1" presStyleIdx="0" presStyleCnt="4" custScaleX="125370" custScaleY="127567" custLinFactNeighborX="-13559"/>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t>
        <a:bodyPr/>
        <a:lstStyle/>
        <a:p>
          <a:endParaRPr lang="en-GB"/>
        </a:p>
      </dgm:t>
    </dgm:pt>
    <dgm:pt modelId="{92CD860C-EDF7-4AA5-A823-F626DBE578D2}" type="pres">
      <dgm:prSet presAssocID="{DABFFC00-6D8A-4184-BDD3-DFB2921E724E}" presName="sibTrans" presStyleLbl="sibTrans2D1" presStyleIdx="0" presStyleCnt="0"/>
      <dgm:spPr/>
      <dgm:t>
        <a:bodyPr/>
        <a:lstStyle/>
        <a:p>
          <a:endParaRPr lang="en-GB"/>
        </a:p>
      </dgm:t>
    </dgm:pt>
    <dgm:pt modelId="{F36B3788-2B77-48E0-9B04-15C403F2AEA0}" type="pres">
      <dgm:prSet presAssocID="{4D3586CC-BC65-41D8-A39D-0C08BFDE9BA4}" presName="compNode" presStyleCnt="0"/>
      <dgm:spPr/>
    </dgm:pt>
    <dgm:pt modelId="{897B4744-5368-4CD5-95AF-D4A0E7318B86}" type="pres">
      <dgm:prSet presAssocID="{4D3586CC-BC65-41D8-A39D-0C08BFDE9BA4}" presName="node" presStyleLbl="node1" presStyleIdx="1" presStyleCnt="4" custScaleX="138185">
        <dgm:presLayoutVars>
          <dgm:bulletEnabled val="1"/>
        </dgm:presLayoutVars>
      </dgm:prSet>
      <dgm:spPr/>
      <dgm:t>
        <a:bodyPr/>
        <a:lstStyle/>
        <a:p>
          <a:endParaRPr lang="en-GB"/>
        </a:p>
      </dgm:t>
    </dgm:pt>
    <dgm:pt modelId="{662564A8-077F-4CB0-8314-D68583841AF5}" type="pres">
      <dgm:prSet presAssocID="{4D3586CC-BC65-41D8-A39D-0C08BFDE9BA4}" presName="invisiNode" presStyleLbl="node1" presStyleIdx="1" presStyleCnt="4"/>
      <dgm:spPr/>
    </dgm:pt>
    <dgm:pt modelId="{2A154561-EBC3-4781-9679-BAB48367D328}" type="pres">
      <dgm:prSet presAssocID="{4D3586CC-BC65-41D8-A39D-0C08BFDE9BA4}" presName="imagNode" presStyleLbl="fgImgPlace1" presStyleIdx="1" presStyleCnt="4" custScaleX="129682" custScaleY="141531" custLinFactNeighborX="1726" custLinFactNeighborY="2730"/>
      <dgm:spPr>
        <a:blipFill rotWithShape="1">
          <a:blip xmlns:r="http://schemas.openxmlformats.org/officeDocument/2006/relationships" r:embed="rId2"/>
          <a:stretch>
            <a:fillRect/>
          </a:stretch>
        </a:blipFill>
      </dgm:spPr>
      <dgm:t>
        <a:bodyPr/>
        <a:lstStyle/>
        <a:p>
          <a:endParaRPr lang="en-GB"/>
        </a:p>
      </dgm:t>
    </dgm:pt>
    <dgm:pt modelId="{240E4DCB-D06A-42ED-9567-2C4F9A047701}" type="pres">
      <dgm:prSet presAssocID="{707F3029-C488-4E82-A9DE-0342C4BE89CF}" presName="sibTrans" presStyleLbl="sibTrans2D1" presStyleIdx="0" presStyleCnt="0"/>
      <dgm:spPr/>
      <dgm:t>
        <a:bodyPr/>
        <a:lstStyle/>
        <a:p>
          <a:endParaRPr lang="en-GB"/>
        </a:p>
      </dgm:t>
    </dgm:pt>
    <dgm:pt modelId="{45E978EE-ECA6-4656-BF99-4EBFD1CB9CB4}" type="pres">
      <dgm:prSet presAssocID="{6DA1F3FF-63D8-4125-820D-C220A7F2527E}" presName="compNode" presStyleCnt="0"/>
      <dgm:spPr/>
    </dgm:pt>
    <dgm:pt modelId="{3ABBC500-B966-4CDC-B3F3-644B8D338B8B}" type="pres">
      <dgm:prSet presAssocID="{6DA1F3FF-63D8-4125-820D-C220A7F2527E}" presName="node" presStyleLbl="node1" presStyleIdx="2" presStyleCnt="4" custScaleX="148591">
        <dgm:presLayoutVars>
          <dgm:bulletEnabled val="1"/>
        </dgm:presLayoutVars>
      </dgm:prSet>
      <dgm:spPr/>
      <dgm:t>
        <a:bodyPr/>
        <a:lstStyle/>
        <a:p>
          <a:endParaRPr lang="en-GB"/>
        </a:p>
      </dgm:t>
    </dgm:pt>
    <dgm:pt modelId="{98602636-A4BD-4DD2-BD6D-7B14318A4D75}" type="pres">
      <dgm:prSet presAssocID="{6DA1F3FF-63D8-4125-820D-C220A7F2527E}" presName="invisiNode" presStyleLbl="node1" presStyleIdx="2" presStyleCnt="4"/>
      <dgm:spPr/>
    </dgm:pt>
    <dgm:pt modelId="{45DC17DB-6B11-4F4B-B7EF-CF7F4E45D499}" type="pres">
      <dgm:prSet presAssocID="{6DA1F3FF-63D8-4125-820D-C220A7F2527E}" presName="imagNode" presStyleLbl="fgImgPlace1" presStyleIdx="2" presStyleCnt="4" custScaleY="142059"/>
      <dgm:spPr>
        <a:blipFill rotWithShape="1">
          <a:blip xmlns:r="http://schemas.openxmlformats.org/officeDocument/2006/relationships" r:embed="rId3"/>
          <a:stretch>
            <a:fillRect/>
          </a:stretch>
        </a:blipFill>
      </dgm:spPr>
      <dgm:t>
        <a:bodyPr/>
        <a:lstStyle/>
        <a:p>
          <a:endParaRPr lang="en-GB"/>
        </a:p>
      </dgm:t>
    </dgm:pt>
    <dgm:pt modelId="{87E791A2-1296-43E6-A49B-6F4E64AD217F}" type="pres">
      <dgm:prSet presAssocID="{A2185E12-8381-4DE8-8670-864B8013B954}" presName="sibTrans" presStyleLbl="sibTrans2D1" presStyleIdx="0" presStyleCnt="0"/>
      <dgm:spPr/>
      <dgm:t>
        <a:bodyPr/>
        <a:lstStyle/>
        <a:p>
          <a:endParaRPr lang="en-GB"/>
        </a:p>
      </dgm:t>
    </dgm:pt>
    <dgm:pt modelId="{21700E84-E542-4ED8-ACDA-7373C1848372}" type="pres">
      <dgm:prSet presAssocID="{630E5587-95FB-47DB-9E8E-0B483670A791}" presName="compNode" presStyleCnt="0"/>
      <dgm:spPr/>
    </dgm:pt>
    <dgm:pt modelId="{95E5BBA4-89E2-498E-A609-AC0C396DEB84}" type="pres">
      <dgm:prSet presAssocID="{630E5587-95FB-47DB-9E8E-0B483670A791}" presName="node" presStyleLbl="node1" presStyleIdx="3" presStyleCnt="4" custLinFactNeighborX="3583">
        <dgm:presLayoutVars>
          <dgm:bulletEnabled val="1"/>
        </dgm:presLayoutVars>
      </dgm:prSet>
      <dgm:spPr/>
      <dgm:t>
        <a:bodyPr/>
        <a:lstStyle/>
        <a:p>
          <a:endParaRPr lang="en-GB"/>
        </a:p>
      </dgm:t>
    </dgm:pt>
    <dgm:pt modelId="{34302990-D550-4A22-B6C4-2903AA605CFA}" type="pres">
      <dgm:prSet presAssocID="{630E5587-95FB-47DB-9E8E-0B483670A791}" presName="invisiNode" presStyleLbl="node1" presStyleIdx="3" presStyleCnt="4"/>
      <dgm:spPr/>
    </dgm:pt>
    <dgm:pt modelId="{D9C1423F-C05B-4E2B-825B-7727BC242D61}" type="pres">
      <dgm:prSet presAssocID="{630E5587-95FB-47DB-9E8E-0B483670A791}" presName="imagNode" presStyleLbl="fgImgPlace1" presStyleIdx="3" presStyleCnt="4" custScaleY="131255" custLinFactNeighborX="575" custLinFactNeighborY="-3640"/>
      <dgm:spPr>
        <a:blipFill rotWithShape="1">
          <a:blip xmlns:r="http://schemas.openxmlformats.org/officeDocument/2006/relationships" r:embed="rId4"/>
          <a:stretch>
            <a:fillRect/>
          </a:stretch>
        </a:blipFill>
      </dgm:spPr>
      <dgm:t>
        <a:bodyPr/>
        <a:lstStyle/>
        <a:p>
          <a:endParaRPr lang="en-GB"/>
        </a:p>
      </dgm:t>
    </dgm:pt>
  </dgm:ptLst>
  <dgm:cxnLst>
    <dgm:cxn modelId="{AF7CAB56-012D-4C72-97E7-F2F9B4FA865D}" type="presOf" srcId="{DABFFC00-6D8A-4184-BDD3-DFB2921E724E}" destId="{92CD860C-EDF7-4AA5-A823-F626DBE578D2}" srcOrd="0" destOrd="0" presId="urn:microsoft.com/office/officeart/2005/8/layout/pList2"/>
    <dgm:cxn modelId="{DCF5AE8C-2142-44F1-9314-0D4B43C881C7}" srcId="{67AF3267-C749-4D40-B6C4-ED55D334F585}" destId="{630E5587-95FB-47DB-9E8E-0B483670A791}" srcOrd="3" destOrd="0" parTransId="{4785711D-D40A-4163-ACE0-CC6595A37434}" sibTransId="{04F2B2C2-1B3A-4F2B-A31B-EF2D7E04FE42}"/>
    <dgm:cxn modelId="{E532A572-D4C7-449D-9B47-F16F8E43B191}" type="presOf" srcId="{BE3C90AB-F0F3-4400-BC17-96FBB01A98B9}" destId="{763A82F1-E806-4109-B5F4-D5C53D9EFD73}" srcOrd="0" destOrd="0" presId="urn:microsoft.com/office/officeart/2005/8/layout/pList2"/>
    <dgm:cxn modelId="{9979066E-1F8F-4FCE-B6F9-6F8D27996D5A}" srcId="{67AF3267-C749-4D40-B6C4-ED55D334F585}" destId="{6DA1F3FF-63D8-4125-820D-C220A7F2527E}" srcOrd="2" destOrd="0" parTransId="{EA61FAC2-E575-4E72-AFEF-EA8469C6E45D}" sibTransId="{A2185E12-8381-4DE8-8670-864B8013B954}"/>
    <dgm:cxn modelId="{83362F21-957A-497B-A7AA-5EF6316E2FB4}" srcId="{67AF3267-C749-4D40-B6C4-ED55D334F585}" destId="{4D3586CC-BC65-41D8-A39D-0C08BFDE9BA4}" srcOrd="1" destOrd="0" parTransId="{E3EDF733-C4E2-4D52-86C5-D4B471F61EEC}" sibTransId="{707F3029-C488-4E82-A9DE-0342C4BE89CF}"/>
    <dgm:cxn modelId="{D9DC85E6-E10C-4D67-ADFE-6793267D5392}" type="presOf" srcId="{6DA1F3FF-63D8-4125-820D-C220A7F2527E}" destId="{3ABBC500-B966-4CDC-B3F3-644B8D338B8B}" srcOrd="0" destOrd="0" presId="urn:microsoft.com/office/officeart/2005/8/layout/pList2"/>
    <dgm:cxn modelId="{9A3C290B-647A-43D3-9603-BE640889B5F7}" type="presOf" srcId="{4D3586CC-BC65-41D8-A39D-0C08BFDE9BA4}" destId="{897B4744-5368-4CD5-95AF-D4A0E7318B86}" srcOrd="0" destOrd="0" presId="urn:microsoft.com/office/officeart/2005/8/layout/pList2"/>
    <dgm:cxn modelId="{8F298208-8FEB-428C-9592-7F4C3C9F6B29}" srcId="{67AF3267-C749-4D40-B6C4-ED55D334F585}" destId="{BE3C90AB-F0F3-4400-BC17-96FBB01A98B9}" srcOrd="0" destOrd="0" parTransId="{B6B55FE8-863A-464C-8DD3-EC5C34FCE5CB}" sibTransId="{DABFFC00-6D8A-4184-BDD3-DFB2921E724E}"/>
    <dgm:cxn modelId="{ED9E7C54-55B4-47CF-AAE8-2F5FD3301429}" type="presOf" srcId="{67AF3267-C749-4D40-B6C4-ED55D334F585}" destId="{7D7D8739-54CC-4605-9D15-D869A776DF3B}" srcOrd="0" destOrd="0" presId="urn:microsoft.com/office/officeart/2005/8/layout/pList2"/>
    <dgm:cxn modelId="{C7291B66-67E9-4930-8B5E-AA8AA4161D48}" type="presOf" srcId="{630E5587-95FB-47DB-9E8E-0B483670A791}" destId="{95E5BBA4-89E2-498E-A609-AC0C396DEB84}" srcOrd="0" destOrd="0" presId="urn:microsoft.com/office/officeart/2005/8/layout/pList2"/>
    <dgm:cxn modelId="{5CB4D22E-515A-45C0-B417-D17A3EE6F278}" type="presOf" srcId="{707F3029-C488-4E82-A9DE-0342C4BE89CF}" destId="{240E4DCB-D06A-42ED-9567-2C4F9A047701}" srcOrd="0" destOrd="0" presId="urn:microsoft.com/office/officeart/2005/8/layout/pList2"/>
    <dgm:cxn modelId="{58F95D6A-2D2A-4B11-BA04-8B722D686F25}" type="presOf" srcId="{A2185E12-8381-4DE8-8670-864B8013B954}" destId="{87E791A2-1296-43E6-A49B-6F4E64AD217F}" srcOrd="0" destOrd="0" presId="urn:microsoft.com/office/officeart/2005/8/layout/pList2"/>
    <dgm:cxn modelId="{98E56186-4C4B-4730-BAC1-951273CA4F8F}" type="presParOf" srcId="{7D7D8739-54CC-4605-9D15-D869A776DF3B}" destId="{71E0509F-E924-4DC1-B83F-D842CC3660AC}" srcOrd="0" destOrd="0" presId="urn:microsoft.com/office/officeart/2005/8/layout/pList2"/>
    <dgm:cxn modelId="{A1845A9C-25C1-44B6-BEC3-A472C97F23D9}" type="presParOf" srcId="{7D7D8739-54CC-4605-9D15-D869A776DF3B}" destId="{C668A888-A3CF-45A0-B489-5D5172DED4A4}" srcOrd="1" destOrd="0" presId="urn:microsoft.com/office/officeart/2005/8/layout/pList2"/>
    <dgm:cxn modelId="{DFECF2CC-0C3B-4C4F-9B20-F032DE8EDBD9}" type="presParOf" srcId="{C668A888-A3CF-45A0-B489-5D5172DED4A4}" destId="{552FDC80-53FA-441F-ABA9-B130C766085F}" srcOrd="0" destOrd="0" presId="urn:microsoft.com/office/officeart/2005/8/layout/pList2"/>
    <dgm:cxn modelId="{FBBFD5AB-85FA-46D2-B1B5-E226EA8BDC52}" type="presParOf" srcId="{552FDC80-53FA-441F-ABA9-B130C766085F}" destId="{763A82F1-E806-4109-B5F4-D5C53D9EFD73}" srcOrd="0" destOrd="0" presId="urn:microsoft.com/office/officeart/2005/8/layout/pList2"/>
    <dgm:cxn modelId="{7CC8DCA5-421B-4959-9A95-50C4728533D8}" type="presParOf" srcId="{552FDC80-53FA-441F-ABA9-B130C766085F}" destId="{B9272955-8A5A-46B7-9C99-255EFD4B68EC}" srcOrd="1" destOrd="0" presId="urn:microsoft.com/office/officeart/2005/8/layout/pList2"/>
    <dgm:cxn modelId="{3E310143-6422-4DFE-AE6F-6FB9277E0418}" type="presParOf" srcId="{552FDC80-53FA-441F-ABA9-B130C766085F}" destId="{915D933A-1C7A-4232-8569-C135BBCE4FD7}" srcOrd="2" destOrd="0" presId="urn:microsoft.com/office/officeart/2005/8/layout/pList2"/>
    <dgm:cxn modelId="{3FFB0E65-E5C3-435C-8D40-58C54A2BE209}" type="presParOf" srcId="{C668A888-A3CF-45A0-B489-5D5172DED4A4}" destId="{92CD860C-EDF7-4AA5-A823-F626DBE578D2}" srcOrd="1" destOrd="0" presId="urn:microsoft.com/office/officeart/2005/8/layout/pList2"/>
    <dgm:cxn modelId="{5779345A-7ED8-42C3-B5AD-340D2B69A744}" type="presParOf" srcId="{C668A888-A3CF-45A0-B489-5D5172DED4A4}" destId="{F36B3788-2B77-48E0-9B04-15C403F2AEA0}" srcOrd="2" destOrd="0" presId="urn:microsoft.com/office/officeart/2005/8/layout/pList2"/>
    <dgm:cxn modelId="{6DA4055E-11C2-422C-A83A-F8F507F0D108}" type="presParOf" srcId="{F36B3788-2B77-48E0-9B04-15C403F2AEA0}" destId="{897B4744-5368-4CD5-95AF-D4A0E7318B86}" srcOrd="0" destOrd="0" presId="urn:microsoft.com/office/officeart/2005/8/layout/pList2"/>
    <dgm:cxn modelId="{CCCF0911-C103-41B8-B7A4-616F119843B5}" type="presParOf" srcId="{F36B3788-2B77-48E0-9B04-15C403F2AEA0}" destId="{662564A8-077F-4CB0-8314-D68583841AF5}" srcOrd="1" destOrd="0" presId="urn:microsoft.com/office/officeart/2005/8/layout/pList2"/>
    <dgm:cxn modelId="{A1EED5E4-FA74-4786-8729-25D910F0A192}" type="presParOf" srcId="{F36B3788-2B77-48E0-9B04-15C403F2AEA0}" destId="{2A154561-EBC3-4781-9679-BAB48367D328}" srcOrd="2" destOrd="0" presId="urn:microsoft.com/office/officeart/2005/8/layout/pList2"/>
    <dgm:cxn modelId="{B5A5F528-7E9D-49DF-A43D-D92CDAEE0881}" type="presParOf" srcId="{C668A888-A3CF-45A0-B489-5D5172DED4A4}" destId="{240E4DCB-D06A-42ED-9567-2C4F9A047701}" srcOrd="3" destOrd="0" presId="urn:microsoft.com/office/officeart/2005/8/layout/pList2"/>
    <dgm:cxn modelId="{0DC8461F-9AF1-434F-BE55-3FF23859E24C}" type="presParOf" srcId="{C668A888-A3CF-45A0-B489-5D5172DED4A4}" destId="{45E978EE-ECA6-4656-BF99-4EBFD1CB9CB4}" srcOrd="4" destOrd="0" presId="urn:microsoft.com/office/officeart/2005/8/layout/pList2"/>
    <dgm:cxn modelId="{40CB5FA2-7BBA-40E7-ACFB-7C6F7D33C0F7}" type="presParOf" srcId="{45E978EE-ECA6-4656-BF99-4EBFD1CB9CB4}" destId="{3ABBC500-B966-4CDC-B3F3-644B8D338B8B}" srcOrd="0" destOrd="0" presId="urn:microsoft.com/office/officeart/2005/8/layout/pList2"/>
    <dgm:cxn modelId="{B4FABEA0-841F-41E7-B269-4131FEFB09F4}" type="presParOf" srcId="{45E978EE-ECA6-4656-BF99-4EBFD1CB9CB4}" destId="{98602636-A4BD-4DD2-BD6D-7B14318A4D75}" srcOrd="1" destOrd="0" presId="urn:microsoft.com/office/officeart/2005/8/layout/pList2"/>
    <dgm:cxn modelId="{238B751C-EE6D-40D6-AACC-1F2C0E531F1B}" type="presParOf" srcId="{45E978EE-ECA6-4656-BF99-4EBFD1CB9CB4}" destId="{45DC17DB-6B11-4F4B-B7EF-CF7F4E45D499}" srcOrd="2" destOrd="0" presId="urn:microsoft.com/office/officeart/2005/8/layout/pList2"/>
    <dgm:cxn modelId="{A1F17DE9-89E7-4CA2-B6B6-4A80B0F8AD0E}" type="presParOf" srcId="{C668A888-A3CF-45A0-B489-5D5172DED4A4}" destId="{87E791A2-1296-43E6-A49B-6F4E64AD217F}" srcOrd="5" destOrd="0" presId="urn:microsoft.com/office/officeart/2005/8/layout/pList2"/>
    <dgm:cxn modelId="{CF3CC8E9-DC80-4488-9E2C-54BC5C3A9BC7}" type="presParOf" srcId="{C668A888-A3CF-45A0-B489-5D5172DED4A4}" destId="{21700E84-E542-4ED8-ACDA-7373C1848372}" srcOrd="6" destOrd="0" presId="urn:microsoft.com/office/officeart/2005/8/layout/pList2"/>
    <dgm:cxn modelId="{784FB4BF-C731-4CA2-83D9-B053324FE226}" type="presParOf" srcId="{21700E84-E542-4ED8-ACDA-7373C1848372}" destId="{95E5BBA4-89E2-498E-A609-AC0C396DEB84}" srcOrd="0" destOrd="0" presId="urn:microsoft.com/office/officeart/2005/8/layout/pList2"/>
    <dgm:cxn modelId="{76BFD82B-873D-4926-8CF9-26718B500493}" type="presParOf" srcId="{21700E84-E542-4ED8-ACDA-7373C1848372}" destId="{34302990-D550-4A22-B6C4-2903AA605CFA}" srcOrd="1" destOrd="0" presId="urn:microsoft.com/office/officeart/2005/8/layout/pList2"/>
    <dgm:cxn modelId="{088708B3-8B50-462A-ACF2-080EC890C8AC}" type="presParOf" srcId="{21700E84-E542-4ED8-ACDA-7373C1848372}" destId="{D9C1423F-C05B-4E2B-825B-7727BC242D6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361018-A707-4A18-B524-B7F173F2BCD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75838C5A-A440-46C1-B7F7-E8A3853F424E}">
      <dgm:prSet phldrT="[Text]"/>
      <dgm:spPr>
        <a:solidFill>
          <a:srgbClr val="0070C0"/>
        </a:solidFill>
      </dgm:spPr>
      <dgm:t>
        <a:bodyPr/>
        <a:lstStyle/>
        <a:p>
          <a:r>
            <a:rPr lang="en-GB" b="1" noProof="0" dirty="0" smtClean="0"/>
            <a:t>National Projects </a:t>
          </a:r>
          <a:endParaRPr lang="en-GB" b="1" noProof="0" dirty="0"/>
        </a:p>
      </dgm:t>
    </dgm:pt>
    <dgm:pt modelId="{4A0906F2-E8DF-423C-89E8-CB8117D48273}" type="parTrans" cxnId="{25833630-E435-44C4-8407-E391C6827296}">
      <dgm:prSet/>
      <dgm:spPr/>
      <dgm:t>
        <a:bodyPr/>
        <a:lstStyle/>
        <a:p>
          <a:endParaRPr lang="en-GB"/>
        </a:p>
      </dgm:t>
    </dgm:pt>
    <dgm:pt modelId="{73BAA032-9174-49AD-9224-492F05288740}" type="sibTrans" cxnId="{25833630-E435-44C4-8407-E391C6827296}">
      <dgm:prSet/>
      <dgm:spPr/>
      <dgm:t>
        <a:bodyPr/>
        <a:lstStyle/>
        <a:p>
          <a:endParaRPr lang="en-GB"/>
        </a:p>
      </dgm:t>
    </dgm:pt>
    <dgm:pt modelId="{979AD743-BA3E-4BE3-8983-C48142C05791}">
      <dgm:prSet phldrT="[Text]"/>
      <dgm:spPr>
        <a:solidFill>
          <a:srgbClr val="0070C0"/>
        </a:solidFill>
      </dgm:spPr>
      <dgm:t>
        <a:bodyPr/>
        <a:lstStyle/>
        <a:p>
          <a:r>
            <a:rPr lang="fr-BE" b="1" dirty="0" smtClean="0"/>
            <a:t>Multi-Country Projects</a:t>
          </a:r>
          <a:endParaRPr lang="en-GB" b="1" dirty="0"/>
        </a:p>
      </dgm:t>
    </dgm:pt>
    <dgm:pt modelId="{67264A98-6712-47CA-9CD7-4D5F5C6579B4}" type="parTrans" cxnId="{257DE7DE-4ACB-4009-AE88-CDD38A3873BD}">
      <dgm:prSet/>
      <dgm:spPr/>
      <dgm:t>
        <a:bodyPr/>
        <a:lstStyle/>
        <a:p>
          <a:endParaRPr lang="en-GB"/>
        </a:p>
      </dgm:t>
    </dgm:pt>
    <dgm:pt modelId="{ADB4124B-93C0-4008-8289-FA7F952A1BF1}" type="sibTrans" cxnId="{257DE7DE-4ACB-4009-AE88-CDD38A3873BD}">
      <dgm:prSet/>
      <dgm:spPr/>
      <dgm:t>
        <a:bodyPr/>
        <a:lstStyle/>
        <a:p>
          <a:endParaRPr lang="en-GB"/>
        </a:p>
      </dgm:t>
    </dgm:pt>
    <dgm:pt modelId="{A7B34382-516F-4B14-B56B-DB037D3F3EEB}">
      <dgm:prSet custT="1"/>
      <dgm:spPr>
        <a:solidFill>
          <a:srgbClr val="00B0F0">
            <a:alpha val="90000"/>
          </a:srgbClr>
        </a:solidFill>
        <a:ln>
          <a:noFill/>
        </a:ln>
        <a:scene3d>
          <a:camera prst="orthographicFront"/>
          <a:lightRig rig="threePt" dir="t"/>
        </a:scene3d>
        <a:sp3d>
          <a:bevelT/>
          <a:bevelB/>
        </a:sp3d>
      </dgm:spPr>
      <dgm:t>
        <a:bodyPr/>
        <a:lstStyle/>
        <a:p>
          <a:pPr algn="ctr"/>
          <a:endParaRPr lang="en-GB" sz="1700" noProof="0" dirty="0" smtClean="0">
            <a:solidFill>
              <a:schemeClr val="bg1"/>
            </a:solidFill>
          </a:endParaRPr>
        </a:p>
        <a:p>
          <a:pPr algn="ctr"/>
          <a:r>
            <a:rPr lang="en-GB" noProof="0" dirty="0" smtClean="0">
              <a:solidFill>
                <a:schemeClr val="bg1"/>
              </a:solidFill>
            </a:rPr>
            <a:t>Must address </a:t>
          </a:r>
        </a:p>
        <a:p>
          <a:pPr algn="l"/>
          <a:r>
            <a:rPr lang="en-GB" noProof="0" dirty="0" smtClean="0">
              <a:solidFill>
                <a:schemeClr val="bg1"/>
              </a:solidFill>
            </a:rPr>
            <a:t>a</a:t>
          </a:r>
          <a:r>
            <a:rPr lang="en-GB" b="1" noProof="0" dirty="0" smtClean="0">
              <a:solidFill>
                <a:srgbClr val="800000"/>
              </a:solidFill>
            </a:rPr>
            <a:t> national priority</a:t>
          </a:r>
          <a:r>
            <a:rPr lang="en-GB" noProof="0" dirty="0" smtClean="0">
              <a:solidFill>
                <a:schemeClr val="bg1"/>
              </a:solidFill>
            </a:rPr>
            <a:t> when available or</a:t>
          </a:r>
        </a:p>
        <a:p>
          <a:pPr algn="l"/>
          <a:r>
            <a:rPr lang="en-GB" noProof="0" dirty="0" smtClean="0">
              <a:solidFill>
                <a:schemeClr val="bg1"/>
              </a:solidFill>
            </a:rPr>
            <a:t>a</a:t>
          </a:r>
          <a:r>
            <a:rPr lang="en-GB" b="1" noProof="0" dirty="0" smtClean="0">
              <a:solidFill>
                <a:srgbClr val="800000"/>
              </a:solidFill>
            </a:rPr>
            <a:t> regional priority  </a:t>
          </a:r>
          <a:r>
            <a:rPr lang="en-GB" noProof="0" dirty="0" smtClean="0">
              <a:solidFill>
                <a:schemeClr val="bg1"/>
              </a:solidFill>
            </a:rPr>
            <a:t>in other regions in which the national priorities are not available</a:t>
          </a:r>
        </a:p>
      </dgm:t>
    </dgm:pt>
    <dgm:pt modelId="{318A3E48-738E-4DC8-B2C6-A96BEB4BB8D1}" type="parTrans" cxnId="{E2363DBB-BAE7-49EB-B5B0-8437272A1420}">
      <dgm:prSet/>
      <dgm:spPr/>
      <dgm:t>
        <a:bodyPr/>
        <a:lstStyle/>
        <a:p>
          <a:endParaRPr lang="en-GB"/>
        </a:p>
      </dgm:t>
    </dgm:pt>
    <dgm:pt modelId="{6AB3B323-A761-4C2A-B2F0-E465450E1F1F}" type="sibTrans" cxnId="{E2363DBB-BAE7-49EB-B5B0-8437272A1420}">
      <dgm:prSet/>
      <dgm:spPr/>
      <dgm:t>
        <a:bodyPr/>
        <a:lstStyle/>
        <a:p>
          <a:endParaRPr lang="en-GB"/>
        </a:p>
      </dgm:t>
    </dgm:pt>
    <dgm:pt modelId="{86324F15-B51C-4EEB-B4CF-ED0E2AAC4D61}">
      <dgm:prSet phldrT="[Text]"/>
      <dgm:spPr>
        <a:solidFill>
          <a:srgbClr val="00B0F0">
            <a:alpha val="90000"/>
          </a:srgbClr>
        </a:solidFill>
        <a:ln>
          <a:noFill/>
        </a:ln>
        <a:scene3d>
          <a:camera prst="orthographicFront"/>
          <a:lightRig rig="threePt" dir="t"/>
        </a:scene3d>
        <a:sp3d>
          <a:bevelT/>
          <a:bevelB/>
        </a:sp3d>
      </dgm:spPr>
      <dgm:t>
        <a:bodyPr/>
        <a:lstStyle/>
        <a:p>
          <a:pPr>
            <a:lnSpc>
              <a:spcPct val="100000"/>
            </a:lnSpc>
            <a:spcAft>
              <a:spcPct val="35000"/>
            </a:spcAft>
          </a:pPr>
          <a:r>
            <a:rPr lang="en-GB" noProof="0" dirty="0" smtClean="0">
              <a:solidFill>
                <a:schemeClr val="bg1"/>
              </a:solidFill>
            </a:rPr>
            <a:t>Must  address  </a:t>
          </a:r>
        </a:p>
        <a:p>
          <a:pPr>
            <a:lnSpc>
              <a:spcPct val="100000"/>
            </a:lnSpc>
            <a:spcAft>
              <a:spcPct val="35000"/>
            </a:spcAft>
          </a:pPr>
          <a:r>
            <a:rPr lang="en-GB" noProof="0" dirty="0" smtClean="0">
              <a:solidFill>
                <a:schemeClr val="bg1"/>
              </a:solidFill>
            </a:rPr>
            <a:t>a </a:t>
          </a:r>
          <a:r>
            <a:rPr lang="en-GB" b="1" noProof="0" dirty="0" smtClean="0">
              <a:solidFill>
                <a:srgbClr val="800000"/>
              </a:solidFill>
            </a:rPr>
            <a:t>regional  priority </a:t>
          </a:r>
          <a:r>
            <a:rPr lang="en-GB" b="0" noProof="0" dirty="0" smtClean="0">
              <a:solidFill>
                <a:schemeClr val="bg1"/>
              </a:solidFill>
            </a:rPr>
            <a:t>for </a:t>
          </a:r>
          <a:r>
            <a:rPr lang="en-GB" b="0" u="none" noProof="0" dirty="0" smtClean="0">
              <a:solidFill>
                <a:schemeClr val="bg1"/>
              </a:solidFill>
            </a:rPr>
            <a:t>the region concerned (</a:t>
          </a:r>
          <a:r>
            <a:rPr lang="en-GB" b="0" u="sng" noProof="0" dirty="0" smtClean="0">
              <a:solidFill>
                <a:schemeClr val="bg1"/>
              </a:solidFill>
            </a:rPr>
            <a:t>regional projects</a:t>
          </a:r>
          <a:r>
            <a:rPr lang="en-GB" b="0" u="none" noProof="0" dirty="0" smtClean="0">
              <a:solidFill>
                <a:schemeClr val="bg1"/>
              </a:solidFill>
            </a:rPr>
            <a:t>)</a:t>
          </a:r>
        </a:p>
        <a:p>
          <a:pPr>
            <a:lnSpc>
              <a:spcPct val="100000"/>
            </a:lnSpc>
            <a:spcAft>
              <a:spcPct val="35000"/>
            </a:spcAft>
          </a:pPr>
          <a:r>
            <a:rPr lang="en-GB" b="1" u="sng" noProof="0" dirty="0" smtClean="0">
              <a:solidFill>
                <a:schemeClr val="bg1"/>
              </a:solidFill>
            </a:rPr>
            <a:t>or </a:t>
          </a:r>
        </a:p>
        <a:p>
          <a:pPr>
            <a:lnSpc>
              <a:spcPct val="100000"/>
            </a:lnSpc>
            <a:spcAft>
              <a:spcPts val="0"/>
            </a:spcAft>
          </a:pPr>
          <a:r>
            <a:rPr lang="en-GB" b="1" noProof="0" dirty="0" smtClean="0">
              <a:solidFill>
                <a:srgbClr val="800000"/>
              </a:solidFill>
            </a:rPr>
            <a:t>common</a:t>
          </a:r>
          <a:r>
            <a:rPr lang="en-GB" u="none" noProof="0" dirty="0" smtClean="0">
              <a:solidFill>
                <a:schemeClr val="bg1"/>
              </a:solidFill>
            </a:rPr>
            <a:t> </a:t>
          </a:r>
          <a:r>
            <a:rPr lang="en-GB" noProof="0" dirty="0" smtClean="0">
              <a:solidFill>
                <a:schemeClr val="bg1"/>
              </a:solidFill>
            </a:rPr>
            <a:t>to different regions </a:t>
          </a:r>
        </a:p>
        <a:p>
          <a:pPr>
            <a:lnSpc>
              <a:spcPct val="100000"/>
            </a:lnSpc>
            <a:spcAft>
              <a:spcPts val="0"/>
            </a:spcAft>
          </a:pPr>
          <a:r>
            <a:rPr lang="en-GB" noProof="0" dirty="0" smtClean="0">
              <a:solidFill>
                <a:schemeClr val="bg1"/>
              </a:solidFill>
            </a:rPr>
            <a:t>(</a:t>
          </a:r>
          <a:r>
            <a:rPr lang="en-GB" u="sng" noProof="0" dirty="0" smtClean="0">
              <a:solidFill>
                <a:schemeClr val="bg1"/>
              </a:solidFill>
            </a:rPr>
            <a:t>cross-regional projects</a:t>
          </a:r>
          <a:r>
            <a:rPr lang="en-GB" noProof="0" dirty="0" smtClean="0">
              <a:solidFill>
                <a:schemeClr val="bg1"/>
              </a:solidFill>
            </a:rPr>
            <a:t>)</a:t>
          </a:r>
          <a:endParaRPr lang="en-GB" dirty="0">
            <a:solidFill>
              <a:schemeClr val="bg1"/>
            </a:solidFill>
          </a:endParaRPr>
        </a:p>
      </dgm:t>
    </dgm:pt>
    <dgm:pt modelId="{5D456A5E-66BB-40F0-A266-84DE49C65313}" type="sibTrans" cxnId="{CE8D2D31-A145-49D6-AAE7-D903CA7F8E25}">
      <dgm:prSet/>
      <dgm:spPr/>
      <dgm:t>
        <a:bodyPr/>
        <a:lstStyle/>
        <a:p>
          <a:endParaRPr lang="en-GB"/>
        </a:p>
      </dgm:t>
    </dgm:pt>
    <dgm:pt modelId="{2E85B43E-2A6C-4746-960E-C8C0D93E24B5}" type="parTrans" cxnId="{CE8D2D31-A145-49D6-AAE7-D903CA7F8E25}">
      <dgm:prSet/>
      <dgm:spPr/>
      <dgm:t>
        <a:bodyPr/>
        <a:lstStyle/>
        <a:p>
          <a:endParaRPr lang="en-GB"/>
        </a:p>
      </dgm:t>
    </dgm:pt>
    <dgm:pt modelId="{02D52926-3423-43E3-AE35-E786D48D9487}">
      <dgm:prSet custT="1"/>
      <dgm:spPr>
        <a:solidFill>
          <a:schemeClr val="accent3">
            <a:lumMod val="60000"/>
            <a:lumOff val="40000"/>
            <a:alpha val="90000"/>
          </a:schemeClr>
        </a:solidFill>
        <a:ln>
          <a:noFill/>
        </a:ln>
        <a:scene3d>
          <a:camera prst="orthographicFront"/>
          <a:lightRig rig="threePt" dir="t"/>
        </a:scene3d>
        <a:sp3d>
          <a:bevelT/>
          <a:bevelB/>
        </a:sp3d>
      </dgm:spPr>
      <dgm:t>
        <a:bodyPr/>
        <a:lstStyle/>
        <a:p>
          <a:r>
            <a:rPr lang="en-GB" sz="1700" dirty="0" smtClean="0">
              <a:solidFill>
                <a:srgbClr val="333399"/>
              </a:solidFill>
            </a:rPr>
            <a:t>Defined by the </a:t>
          </a:r>
          <a:r>
            <a:rPr lang="en-GB" sz="1700" b="1" dirty="0" smtClean="0">
              <a:solidFill>
                <a:schemeClr val="tx2"/>
              </a:solidFill>
            </a:rPr>
            <a:t>Ministries of Education</a:t>
          </a:r>
          <a:r>
            <a:rPr lang="en-GB" sz="1700" dirty="0" smtClean="0">
              <a:solidFill>
                <a:schemeClr val="tx2"/>
              </a:solidFill>
            </a:rPr>
            <a:t> </a:t>
          </a:r>
          <a:r>
            <a:rPr lang="en-GB" sz="1700" dirty="0" smtClean="0">
              <a:solidFill>
                <a:srgbClr val="333399"/>
              </a:solidFill>
            </a:rPr>
            <a:t>in close consultation with the </a:t>
          </a:r>
          <a:r>
            <a:rPr lang="en-GB" sz="1700" b="1" dirty="0" smtClean="0">
              <a:solidFill>
                <a:schemeClr val="tx2"/>
              </a:solidFill>
            </a:rPr>
            <a:t>EU Delegations  </a:t>
          </a:r>
          <a:endParaRPr lang="en-GB" sz="1700" b="1" dirty="0">
            <a:solidFill>
              <a:schemeClr val="tx2"/>
            </a:solidFill>
          </a:endParaRPr>
        </a:p>
      </dgm:t>
    </dgm:pt>
    <dgm:pt modelId="{E0A7AC5A-650F-4181-9248-CD78267C864B}" type="parTrans" cxnId="{FFECE92C-3F21-4558-AA8B-6F2C87B6F6F6}">
      <dgm:prSet/>
      <dgm:spPr/>
      <dgm:t>
        <a:bodyPr/>
        <a:lstStyle/>
        <a:p>
          <a:endParaRPr lang="en-GB"/>
        </a:p>
      </dgm:t>
    </dgm:pt>
    <dgm:pt modelId="{4FE8670D-CD00-4918-967B-D0FB8313E5B8}" type="sibTrans" cxnId="{FFECE92C-3F21-4558-AA8B-6F2C87B6F6F6}">
      <dgm:prSet/>
      <dgm:spPr/>
      <dgm:t>
        <a:bodyPr/>
        <a:lstStyle/>
        <a:p>
          <a:endParaRPr lang="en-GB"/>
        </a:p>
      </dgm:t>
    </dgm:pt>
    <dgm:pt modelId="{8856C0DE-53DF-4D02-9FD3-A38800F5008A}">
      <dgm:prSet custT="1"/>
      <dgm:spPr>
        <a:solidFill>
          <a:schemeClr val="accent3">
            <a:lumMod val="60000"/>
            <a:lumOff val="40000"/>
            <a:alpha val="90000"/>
          </a:schemeClr>
        </a:solidFill>
        <a:ln>
          <a:noFill/>
        </a:ln>
        <a:scene3d>
          <a:camera prst="orthographicFront"/>
          <a:lightRig rig="threePt" dir="t"/>
        </a:scene3d>
        <a:sp3d>
          <a:bevelT/>
          <a:bevelB/>
        </a:sp3d>
      </dgm:spPr>
      <dgm:t>
        <a:bodyPr/>
        <a:lstStyle/>
        <a:p>
          <a:r>
            <a:rPr lang="en-GB" sz="1700" noProof="0" dirty="0" smtClean="0">
              <a:solidFill>
                <a:srgbClr val="333399"/>
              </a:solidFill>
            </a:rPr>
            <a:t>Defined by the </a:t>
          </a:r>
          <a:r>
            <a:rPr lang="en-GB" sz="1700" b="1" noProof="0" dirty="0" smtClean="0">
              <a:solidFill>
                <a:schemeClr val="tx2"/>
              </a:solidFill>
            </a:rPr>
            <a:t>European</a:t>
          </a:r>
          <a:r>
            <a:rPr lang="en-GB" sz="1700" noProof="0" dirty="0" smtClean="0">
              <a:solidFill>
                <a:srgbClr val="333399"/>
              </a:solidFill>
            </a:rPr>
            <a:t> </a:t>
          </a:r>
          <a:r>
            <a:rPr lang="en-GB" sz="1700" b="1" noProof="0" dirty="0" smtClean="0">
              <a:solidFill>
                <a:schemeClr val="tx2"/>
              </a:solidFill>
            </a:rPr>
            <a:t>Commission </a:t>
          </a:r>
          <a:r>
            <a:rPr lang="en-GB" sz="1700" noProof="0" dirty="0" smtClean="0">
              <a:solidFill>
                <a:srgbClr val="333399"/>
              </a:solidFill>
            </a:rPr>
            <a:t>and based on </a:t>
          </a:r>
          <a:r>
            <a:rPr lang="en-GB" sz="1700" b="1" noProof="0" dirty="0" smtClean="0">
              <a:solidFill>
                <a:schemeClr val="tx2"/>
              </a:solidFill>
            </a:rPr>
            <a:t>EU's  external policy </a:t>
          </a:r>
          <a:r>
            <a:rPr lang="en-GB" sz="1700" noProof="0" dirty="0" smtClean="0">
              <a:solidFill>
                <a:srgbClr val="333399"/>
              </a:solidFill>
            </a:rPr>
            <a:t>priorities  </a:t>
          </a:r>
          <a:endParaRPr lang="en-GB" sz="1700" noProof="0" dirty="0">
            <a:solidFill>
              <a:srgbClr val="333399"/>
            </a:solidFill>
          </a:endParaRPr>
        </a:p>
      </dgm:t>
    </dgm:pt>
    <dgm:pt modelId="{FD80636A-6757-41F1-81B0-FBC0725AC6FE}" type="parTrans" cxnId="{75287C60-46F7-4B45-9C98-B02435BBA9FD}">
      <dgm:prSet/>
      <dgm:spPr/>
      <dgm:t>
        <a:bodyPr/>
        <a:lstStyle/>
        <a:p>
          <a:endParaRPr lang="en-GB"/>
        </a:p>
      </dgm:t>
    </dgm:pt>
    <dgm:pt modelId="{732F2D6F-FFC9-4443-9570-5590791E2E5D}" type="sibTrans" cxnId="{75287C60-46F7-4B45-9C98-B02435BBA9FD}">
      <dgm:prSet/>
      <dgm:spPr/>
      <dgm:t>
        <a:bodyPr/>
        <a:lstStyle/>
        <a:p>
          <a:endParaRPr lang="en-GB"/>
        </a:p>
      </dgm:t>
    </dgm:pt>
    <dgm:pt modelId="{4E9E36D7-6AA6-4F71-9D71-532587C90D20}" type="pres">
      <dgm:prSet presAssocID="{1A361018-A707-4A18-B524-B7F173F2BCD7}" presName="diagram" presStyleCnt="0">
        <dgm:presLayoutVars>
          <dgm:chPref val="1"/>
          <dgm:dir/>
          <dgm:animOne val="branch"/>
          <dgm:animLvl val="lvl"/>
          <dgm:resizeHandles/>
        </dgm:presLayoutVars>
      </dgm:prSet>
      <dgm:spPr/>
      <dgm:t>
        <a:bodyPr/>
        <a:lstStyle/>
        <a:p>
          <a:endParaRPr lang="en-GB"/>
        </a:p>
      </dgm:t>
    </dgm:pt>
    <dgm:pt modelId="{D6FC6826-322F-4EF7-AF29-E5E69DEA3654}" type="pres">
      <dgm:prSet presAssocID="{75838C5A-A440-46C1-B7F7-E8A3853F424E}" presName="root" presStyleCnt="0"/>
      <dgm:spPr/>
    </dgm:pt>
    <dgm:pt modelId="{F443CBA8-3552-4E19-87F4-4D4145870EAD}" type="pres">
      <dgm:prSet presAssocID="{75838C5A-A440-46C1-B7F7-E8A3853F424E}" presName="rootComposite" presStyleCnt="0"/>
      <dgm:spPr/>
    </dgm:pt>
    <dgm:pt modelId="{8BFB11EB-F1EB-4D7C-8DB8-7F147DCA1746}" type="pres">
      <dgm:prSet presAssocID="{75838C5A-A440-46C1-B7F7-E8A3853F424E}" presName="rootText" presStyleLbl="node1" presStyleIdx="0" presStyleCnt="2" custScaleX="226159" custScaleY="62988" custLinFactNeighborX="7379" custLinFactNeighborY="-70886"/>
      <dgm:spPr/>
      <dgm:t>
        <a:bodyPr/>
        <a:lstStyle/>
        <a:p>
          <a:endParaRPr lang="en-GB"/>
        </a:p>
      </dgm:t>
    </dgm:pt>
    <dgm:pt modelId="{77A10BE6-142D-43C8-B3A3-5F4991751046}" type="pres">
      <dgm:prSet presAssocID="{75838C5A-A440-46C1-B7F7-E8A3853F424E}" presName="rootConnector" presStyleLbl="node1" presStyleIdx="0" presStyleCnt="2"/>
      <dgm:spPr/>
      <dgm:t>
        <a:bodyPr/>
        <a:lstStyle/>
        <a:p>
          <a:endParaRPr lang="en-GB"/>
        </a:p>
      </dgm:t>
    </dgm:pt>
    <dgm:pt modelId="{170D5B65-EE1F-40F5-9CD1-ADC65F4DD468}" type="pres">
      <dgm:prSet presAssocID="{75838C5A-A440-46C1-B7F7-E8A3853F424E}" presName="childShape" presStyleCnt="0"/>
      <dgm:spPr/>
    </dgm:pt>
    <dgm:pt modelId="{1D0B964B-D67F-4653-A0FE-0BD90249751E}" type="pres">
      <dgm:prSet presAssocID="{E0A7AC5A-650F-4181-9248-CD78267C864B}" presName="Name13" presStyleLbl="parChTrans1D2" presStyleIdx="0" presStyleCnt="4"/>
      <dgm:spPr/>
      <dgm:t>
        <a:bodyPr/>
        <a:lstStyle/>
        <a:p>
          <a:endParaRPr lang="en-GB"/>
        </a:p>
      </dgm:t>
    </dgm:pt>
    <dgm:pt modelId="{E84B2A0D-BCBC-4B51-B1D9-05FD4F4C9C89}" type="pres">
      <dgm:prSet presAssocID="{02D52926-3423-43E3-AE35-E786D48D9487}" presName="childText" presStyleLbl="bgAcc1" presStyleIdx="0" presStyleCnt="4" custScaleX="235587" custScaleY="110104" custLinFactNeighborX="15805" custLinFactNeighborY="-7916">
        <dgm:presLayoutVars>
          <dgm:bulletEnabled val="1"/>
        </dgm:presLayoutVars>
      </dgm:prSet>
      <dgm:spPr/>
      <dgm:t>
        <a:bodyPr/>
        <a:lstStyle/>
        <a:p>
          <a:endParaRPr lang="en-GB"/>
        </a:p>
      </dgm:t>
    </dgm:pt>
    <dgm:pt modelId="{767133B0-D10C-4063-8299-79F358302174}" type="pres">
      <dgm:prSet presAssocID="{318A3E48-738E-4DC8-B2C6-A96BEB4BB8D1}" presName="Name13" presStyleLbl="parChTrans1D2" presStyleIdx="1" presStyleCnt="4"/>
      <dgm:spPr/>
      <dgm:t>
        <a:bodyPr/>
        <a:lstStyle/>
        <a:p>
          <a:endParaRPr lang="en-GB"/>
        </a:p>
      </dgm:t>
    </dgm:pt>
    <dgm:pt modelId="{9B5600D7-984F-42B0-B4D7-23F2F9DBCA89}" type="pres">
      <dgm:prSet presAssocID="{A7B34382-516F-4B14-B56B-DB037D3F3EEB}" presName="childText" presStyleLbl="bgAcc1" presStyleIdx="1" presStyleCnt="4" custScaleX="251092" custScaleY="259434" custLinFactNeighborX="19346" custLinFactNeighborY="-11762">
        <dgm:presLayoutVars>
          <dgm:bulletEnabled val="1"/>
        </dgm:presLayoutVars>
      </dgm:prSet>
      <dgm:spPr/>
      <dgm:t>
        <a:bodyPr/>
        <a:lstStyle/>
        <a:p>
          <a:endParaRPr lang="en-GB"/>
        </a:p>
      </dgm:t>
    </dgm:pt>
    <dgm:pt modelId="{93CDC8A7-53DA-4285-BCEA-7D21CF1F6F91}" type="pres">
      <dgm:prSet presAssocID="{979AD743-BA3E-4BE3-8983-C48142C05791}" presName="root" presStyleCnt="0"/>
      <dgm:spPr/>
    </dgm:pt>
    <dgm:pt modelId="{D49A7D58-F7CB-4788-ADFC-52BCAF536CCC}" type="pres">
      <dgm:prSet presAssocID="{979AD743-BA3E-4BE3-8983-C48142C05791}" presName="rootComposite" presStyleCnt="0"/>
      <dgm:spPr/>
    </dgm:pt>
    <dgm:pt modelId="{EBAF54DF-5DC7-44C6-8C4A-99781EC576DF}" type="pres">
      <dgm:prSet presAssocID="{979AD743-BA3E-4BE3-8983-C48142C05791}" presName="rootText" presStyleLbl="node1" presStyleIdx="1" presStyleCnt="2" custScaleX="258869" custScaleY="65553" custLinFactNeighborX="-10149" custLinFactNeighborY="-72168"/>
      <dgm:spPr/>
      <dgm:t>
        <a:bodyPr/>
        <a:lstStyle/>
        <a:p>
          <a:endParaRPr lang="en-GB"/>
        </a:p>
      </dgm:t>
    </dgm:pt>
    <dgm:pt modelId="{0FE80E17-869B-432A-B131-DD3C4895DD27}" type="pres">
      <dgm:prSet presAssocID="{979AD743-BA3E-4BE3-8983-C48142C05791}" presName="rootConnector" presStyleLbl="node1" presStyleIdx="1" presStyleCnt="2"/>
      <dgm:spPr/>
      <dgm:t>
        <a:bodyPr/>
        <a:lstStyle/>
        <a:p>
          <a:endParaRPr lang="en-GB"/>
        </a:p>
      </dgm:t>
    </dgm:pt>
    <dgm:pt modelId="{7AB183EC-B803-424B-BEB7-F5AFE21BDDF7}" type="pres">
      <dgm:prSet presAssocID="{979AD743-BA3E-4BE3-8983-C48142C05791}" presName="childShape" presStyleCnt="0"/>
      <dgm:spPr/>
    </dgm:pt>
    <dgm:pt modelId="{2CB2A087-3FD2-4558-86D1-7E18A29BA15D}" type="pres">
      <dgm:prSet presAssocID="{FD80636A-6757-41F1-81B0-FBC0725AC6FE}" presName="Name13" presStyleLbl="parChTrans1D2" presStyleIdx="2" presStyleCnt="4"/>
      <dgm:spPr/>
      <dgm:t>
        <a:bodyPr/>
        <a:lstStyle/>
        <a:p>
          <a:endParaRPr lang="en-GB"/>
        </a:p>
      </dgm:t>
    </dgm:pt>
    <dgm:pt modelId="{59139FC0-DCD1-4590-B5E4-AC9986A83524}" type="pres">
      <dgm:prSet presAssocID="{8856C0DE-53DF-4D02-9FD3-A38800F5008A}" presName="childText" presStyleLbl="bgAcc1" presStyleIdx="2" presStyleCnt="4" custScaleX="236538" custScaleY="116270" custLinFactNeighborX="2925" custLinFactNeighborY="-8331">
        <dgm:presLayoutVars>
          <dgm:bulletEnabled val="1"/>
        </dgm:presLayoutVars>
      </dgm:prSet>
      <dgm:spPr/>
      <dgm:t>
        <a:bodyPr/>
        <a:lstStyle/>
        <a:p>
          <a:endParaRPr lang="en-GB"/>
        </a:p>
      </dgm:t>
    </dgm:pt>
    <dgm:pt modelId="{F46A8F3E-A2F0-4366-9A6F-5D52494A2B3C}" type="pres">
      <dgm:prSet presAssocID="{2E85B43E-2A6C-4746-960E-C8C0D93E24B5}" presName="Name13" presStyleLbl="parChTrans1D2" presStyleIdx="3" presStyleCnt="4"/>
      <dgm:spPr/>
      <dgm:t>
        <a:bodyPr/>
        <a:lstStyle/>
        <a:p>
          <a:endParaRPr lang="en-GB"/>
        </a:p>
      </dgm:t>
    </dgm:pt>
    <dgm:pt modelId="{6DDE2436-E238-46AC-BFE1-0E2309A70D1B}" type="pres">
      <dgm:prSet presAssocID="{86324F15-B51C-4EEB-B4CF-ED0E2AAC4D61}" presName="childText" presStyleLbl="bgAcc1" presStyleIdx="3" presStyleCnt="4" custScaleX="234611" custScaleY="270043" custLinFactNeighborX="1220" custLinFactNeighborY="-15769">
        <dgm:presLayoutVars>
          <dgm:bulletEnabled val="1"/>
        </dgm:presLayoutVars>
      </dgm:prSet>
      <dgm:spPr/>
      <dgm:t>
        <a:bodyPr/>
        <a:lstStyle/>
        <a:p>
          <a:endParaRPr lang="en-GB"/>
        </a:p>
      </dgm:t>
    </dgm:pt>
  </dgm:ptLst>
  <dgm:cxnLst>
    <dgm:cxn modelId="{2E26313E-989E-4626-A84D-53BF32669B36}" type="presOf" srcId="{1A361018-A707-4A18-B524-B7F173F2BCD7}" destId="{4E9E36D7-6AA6-4F71-9D71-532587C90D20}" srcOrd="0" destOrd="0" presId="urn:microsoft.com/office/officeart/2005/8/layout/hierarchy3"/>
    <dgm:cxn modelId="{257DE7DE-4ACB-4009-AE88-CDD38A3873BD}" srcId="{1A361018-A707-4A18-B524-B7F173F2BCD7}" destId="{979AD743-BA3E-4BE3-8983-C48142C05791}" srcOrd="1" destOrd="0" parTransId="{67264A98-6712-47CA-9CD7-4D5F5C6579B4}" sibTransId="{ADB4124B-93C0-4008-8289-FA7F952A1BF1}"/>
    <dgm:cxn modelId="{2944097F-369D-48D4-84E0-B89D9B953B2F}" type="presOf" srcId="{A7B34382-516F-4B14-B56B-DB037D3F3EEB}" destId="{9B5600D7-984F-42B0-B4D7-23F2F9DBCA89}" srcOrd="0" destOrd="0" presId="urn:microsoft.com/office/officeart/2005/8/layout/hierarchy3"/>
    <dgm:cxn modelId="{7214F250-C33D-4374-969A-BD3308B7E987}" type="presOf" srcId="{75838C5A-A440-46C1-B7F7-E8A3853F424E}" destId="{8BFB11EB-F1EB-4D7C-8DB8-7F147DCA1746}" srcOrd="0" destOrd="0" presId="urn:microsoft.com/office/officeart/2005/8/layout/hierarchy3"/>
    <dgm:cxn modelId="{75287C60-46F7-4B45-9C98-B02435BBA9FD}" srcId="{979AD743-BA3E-4BE3-8983-C48142C05791}" destId="{8856C0DE-53DF-4D02-9FD3-A38800F5008A}" srcOrd="0" destOrd="0" parTransId="{FD80636A-6757-41F1-81B0-FBC0725AC6FE}" sibTransId="{732F2D6F-FFC9-4443-9570-5590791E2E5D}"/>
    <dgm:cxn modelId="{E2363DBB-BAE7-49EB-B5B0-8437272A1420}" srcId="{75838C5A-A440-46C1-B7F7-E8A3853F424E}" destId="{A7B34382-516F-4B14-B56B-DB037D3F3EEB}" srcOrd="1" destOrd="0" parTransId="{318A3E48-738E-4DC8-B2C6-A96BEB4BB8D1}" sibTransId="{6AB3B323-A761-4C2A-B2F0-E465450E1F1F}"/>
    <dgm:cxn modelId="{83D1C4EE-BC08-4B1A-9E97-75546D79DA02}" type="presOf" srcId="{318A3E48-738E-4DC8-B2C6-A96BEB4BB8D1}" destId="{767133B0-D10C-4063-8299-79F358302174}" srcOrd="0" destOrd="0" presId="urn:microsoft.com/office/officeart/2005/8/layout/hierarchy3"/>
    <dgm:cxn modelId="{49B740D8-B9BB-47DE-B5EF-B1CEDD3481D5}" type="presOf" srcId="{E0A7AC5A-650F-4181-9248-CD78267C864B}" destId="{1D0B964B-D67F-4653-A0FE-0BD90249751E}" srcOrd="0" destOrd="0" presId="urn:microsoft.com/office/officeart/2005/8/layout/hierarchy3"/>
    <dgm:cxn modelId="{552CF3EE-FE28-4726-AA91-0EDE25F5296C}" type="presOf" srcId="{86324F15-B51C-4EEB-B4CF-ED0E2AAC4D61}" destId="{6DDE2436-E238-46AC-BFE1-0E2309A70D1B}" srcOrd="0" destOrd="0" presId="urn:microsoft.com/office/officeart/2005/8/layout/hierarchy3"/>
    <dgm:cxn modelId="{1DEDD904-4527-41DE-AE78-64DFE4BC2E79}" type="presOf" srcId="{979AD743-BA3E-4BE3-8983-C48142C05791}" destId="{0FE80E17-869B-432A-B131-DD3C4895DD27}" srcOrd="1" destOrd="0" presId="urn:microsoft.com/office/officeart/2005/8/layout/hierarchy3"/>
    <dgm:cxn modelId="{A2649B9F-60AC-4D6C-82FB-3042FD211DA5}" type="presOf" srcId="{2E85B43E-2A6C-4746-960E-C8C0D93E24B5}" destId="{F46A8F3E-A2F0-4366-9A6F-5D52494A2B3C}" srcOrd="0" destOrd="0" presId="urn:microsoft.com/office/officeart/2005/8/layout/hierarchy3"/>
    <dgm:cxn modelId="{FFECE92C-3F21-4558-AA8B-6F2C87B6F6F6}" srcId="{75838C5A-A440-46C1-B7F7-E8A3853F424E}" destId="{02D52926-3423-43E3-AE35-E786D48D9487}" srcOrd="0" destOrd="0" parTransId="{E0A7AC5A-650F-4181-9248-CD78267C864B}" sibTransId="{4FE8670D-CD00-4918-967B-D0FB8313E5B8}"/>
    <dgm:cxn modelId="{29D6A486-66AF-4EEF-9E63-6B6FA5894663}" type="presOf" srcId="{FD80636A-6757-41F1-81B0-FBC0725AC6FE}" destId="{2CB2A087-3FD2-4558-86D1-7E18A29BA15D}" srcOrd="0" destOrd="0" presId="urn:microsoft.com/office/officeart/2005/8/layout/hierarchy3"/>
    <dgm:cxn modelId="{3FCFCC75-FE97-4F29-9C60-CA71FB4DF8A5}" type="presOf" srcId="{979AD743-BA3E-4BE3-8983-C48142C05791}" destId="{EBAF54DF-5DC7-44C6-8C4A-99781EC576DF}" srcOrd="0" destOrd="0" presId="urn:microsoft.com/office/officeart/2005/8/layout/hierarchy3"/>
    <dgm:cxn modelId="{A4CE840C-B553-48AA-BCEB-278B3B654A41}" type="presOf" srcId="{02D52926-3423-43E3-AE35-E786D48D9487}" destId="{E84B2A0D-BCBC-4B51-B1D9-05FD4F4C9C89}" srcOrd="0" destOrd="0" presId="urn:microsoft.com/office/officeart/2005/8/layout/hierarchy3"/>
    <dgm:cxn modelId="{CE8D2D31-A145-49D6-AAE7-D903CA7F8E25}" srcId="{979AD743-BA3E-4BE3-8983-C48142C05791}" destId="{86324F15-B51C-4EEB-B4CF-ED0E2AAC4D61}" srcOrd="1" destOrd="0" parTransId="{2E85B43E-2A6C-4746-960E-C8C0D93E24B5}" sibTransId="{5D456A5E-66BB-40F0-A266-84DE49C65313}"/>
    <dgm:cxn modelId="{25833630-E435-44C4-8407-E391C6827296}" srcId="{1A361018-A707-4A18-B524-B7F173F2BCD7}" destId="{75838C5A-A440-46C1-B7F7-E8A3853F424E}" srcOrd="0" destOrd="0" parTransId="{4A0906F2-E8DF-423C-89E8-CB8117D48273}" sibTransId="{73BAA032-9174-49AD-9224-492F05288740}"/>
    <dgm:cxn modelId="{F2F20094-3C79-46E2-96ED-389925C110A8}" type="presOf" srcId="{75838C5A-A440-46C1-B7F7-E8A3853F424E}" destId="{77A10BE6-142D-43C8-B3A3-5F4991751046}" srcOrd="1" destOrd="0" presId="urn:microsoft.com/office/officeart/2005/8/layout/hierarchy3"/>
    <dgm:cxn modelId="{49E554DD-4C01-4E45-B560-36287376356A}" type="presOf" srcId="{8856C0DE-53DF-4D02-9FD3-A38800F5008A}" destId="{59139FC0-DCD1-4590-B5E4-AC9986A83524}" srcOrd="0" destOrd="0" presId="urn:microsoft.com/office/officeart/2005/8/layout/hierarchy3"/>
    <dgm:cxn modelId="{3EBCE64E-A35E-49D7-BD30-11D954DA98B1}" type="presParOf" srcId="{4E9E36D7-6AA6-4F71-9D71-532587C90D20}" destId="{D6FC6826-322F-4EF7-AF29-E5E69DEA3654}" srcOrd="0" destOrd="0" presId="urn:microsoft.com/office/officeart/2005/8/layout/hierarchy3"/>
    <dgm:cxn modelId="{8248DEC4-017D-457E-9EBB-1907972429E1}" type="presParOf" srcId="{D6FC6826-322F-4EF7-AF29-E5E69DEA3654}" destId="{F443CBA8-3552-4E19-87F4-4D4145870EAD}" srcOrd="0" destOrd="0" presId="urn:microsoft.com/office/officeart/2005/8/layout/hierarchy3"/>
    <dgm:cxn modelId="{26E12493-F9D3-4727-9C29-BB677503B6F9}" type="presParOf" srcId="{F443CBA8-3552-4E19-87F4-4D4145870EAD}" destId="{8BFB11EB-F1EB-4D7C-8DB8-7F147DCA1746}" srcOrd="0" destOrd="0" presId="urn:microsoft.com/office/officeart/2005/8/layout/hierarchy3"/>
    <dgm:cxn modelId="{D59DDD99-2AF5-4984-A2D0-4C77893228C0}" type="presParOf" srcId="{F443CBA8-3552-4E19-87F4-4D4145870EAD}" destId="{77A10BE6-142D-43C8-B3A3-5F4991751046}" srcOrd="1" destOrd="0" presId="urn:microsoft.com/office/officeart/2005/8/layout/hierarchy3"/>
    <dgm:cxn modelId="{5F2C0E8E-FEC4-4785-97E6-A2C5CF43AD5F}" type="presParOf" srcId="{D6FC6826-322F-4EF7-AF29-E5E69DEA3654}" destId="{170D5B65-EE1F-40F5-9CD1-ADC65F4DD468}" srcOrd="1" destOrd="0" presId="urn:microsoft.com/office/officeart/2005/8/layout/hierarchy3"/>
    <dgm:cxn modelId="{42D2BA4B-C065-4FA3-8E2E-9DCF4A3C1D5F}" type="presParOf" srcId="{170D5B65-EE1F-40F5-9CD1-ADC65F4DD468}" destId="{1D0B964B-D67F-4653-A0FE-0BD90249751E}" srcOrd="0" destOrd="0" presId="urn:microsoft.com/office/officeart/2005/8/layout/hierarchy3"/>
    <dgm:cxn modelId="{A1A7596A-3069-4F11-8593-C67BDA1A90AD}" type="presParOf" srcId="{170D5B65-EE1F-40F5-9CD1-ADC65F4DD468}" destId="{E84B2A0D-BCBC-4B51-B1D9-05FD4F4C9C89}" srcOrd="1" destOrd="0" presId="urn:microsoft.com/office/officeart/2005/8/layout/hierarchy3"/>
    <dgm:cxn modelId="{AD975AD1-177B-46CB-A78E-A05410908142}" type="presParOf" srcId="{170D5B65-EE1F-40F5-9CD1-ADC65F4DD468}" destId="{767133B0-D10C-4063-8299-79F358302174}" srcOrd="2" destOrd="0" presId="urn:microsoft.com/office/officeart/2005/8/layout/hierarchy3"/>
    <dgm:cxn modelId="{3DFEB96F-AEEB-47D1-8958-4ED03BF809E6}" type="presParOf" srcId="{170D5B65-EE1F-40F5-9CD1-ADC65F4DD468}" destId="{9B5600D7-984F-42B0-B4D7-23F2F9DBCA89}" srcOrd="3" destOrd="0" presId="urn:microsoft.com/office/officeart/2005/8/layout/hierarchy3"/>
    <dgm:cxn modelId="{E361706E-CF1C-4B7F-930E-67A78EFC72C7}" type="presParOf" srcId="{4E9E36D7-6AA6-4F71-9D71-532587C90D20}" destId="{93CDC8A7-53DA-4285-BCEA-7D21CF1F6F91}" srcOrd="1" destOrd="0" presId="urn:microsoft.com/office/officeart/2005/8/layout/hierarchy3"/>
    <dgm:cxn modelId="{D31DB60A-04E0-4498-B83C-4948D80CDB34}" type="presParOf" srcId="{93CDC8A7-53DA-4285-BCEA-7D21CF1F6F91}" destId="{D49A7D58-F7CB-4788-ADFC-52BCAF536CCC}" srcOrd="0" destOrd="0" presId="urn:microsoft.com/office/officeart/2005/8/layout/hierarchy3"/>
    <dgm:cxn modelId="{F6AE67F6-4A92-4C23-A89C-904B54F8F1EB}" type="presParOf" srcId="{D49A7D58-F7CB-4788-ADFC-52BCAF536CCC}" destId="{EBAF54DF-5DC7-44C6-8C4A-99781EC576DF}" srcOrd="0" destOrd="0" presId="urn:microsoft.com/office/officeart/2005/8/layout/hierarchy3"/>
    <dgm:cxn modelId="{1C1BB806-44D9-4E45-A384-6CCAB05B5D37}" type="presParOf" srcId="{D49A7D58-F7CB-4788-ADFC-52BCAF536CCC}" destId="{0FE80E17-869B-432A-B131-DD3C4895DD27}" srcOrd="1" destOrd="0" presId="urn:microsoft.com/office/officeart/2005/8/layout/hierarchy3"/>
    <dgm:cxn modelId="{3099D1AD-0C7B-4AA4-A74E-B00BA987CB95}" type="presParOf" srcId="{93CDC8A7-53DA-4285-BCEA-7D21CF1F6F91}" destId="{7AB183EC-B803-424B-BEB7-F5AFE21BDDF7}" srcOrd="1" destOrd="0" presId="urn:microsoft.com/office/officeart/2005/8/layout/hierarchy3"/>
    <dgm:cxn modelId="{DCEA2243-C2F2-4ED1-98C7-20807F05DFAC}" type="presParOf" srcId="{7AB183EC-B803-424B-BEB7-F5AFE21BDDF7}" destId="{2CB2A087-3FD2-4558-86D1-7E18A29BA15D}" srcOrd="0" destOrd="0" presId="urn:microsoft.com/office/officeart/2005/8/layout/hierarchy3"/>
    <dgm:cxn modelId="{9F2ECECA-58C7-4F95-8F38-3F73104EF2DF}" type="presParOf" srcId="{7AB183EC-B803-424B-BEB7-F5AFE21BDDF7}" destId="{59139FC0-DCD1-4590-B5E4-AC9986A83524}" srcOrd="1" destOrd="0" presId="urn:microsoft.com/office/officeart/2005/8/layout/hierarchy3"/>
    <dgm:cxn modelId="{BAC5B941-F70B-471C-A9C8-59976957552A}" type="presParOf" srcId="{7AB183EC-B803-424B-BEB7-F5AFE21BDDF7}" destId="{F46A8F3E-A2F0-4366-9A6F-5D52494A2B3C}" srcOrd="2" destOrd="0" presId="urn:microsoft.com/office/officeart/2005/8/layout/hierarchy3"/>
    <dgm:cxn modelId="{0B2F87CB-7EA9-483D-B372-6DF70BF932A8}" type="presParOf" srcId="{7AB183EC-B803-424B-BEB7-F5AFE21BDDF7}" destId="{6DDE2436-E238-46AC-BFE1-0E2309A70D1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3650CA-C50E-4EB5-8163-F30D642AFCC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1C2C7DC9-6F88-40F2-B574-C9C0B1D283C5}">
      <dgm:prSet custT="1"/>
      <dgm:spPr>
        <a:solidFill>
          <a:srgbClr val="333399"/>
        </a:solidFill>
      </dgm:spPr>
      <dgm:t>
        <a:bodyPr/>
        <a:lstStyle/>
        <a:p>
          <a:pPr rtl="0"/>
          <a:r>
            <a:rPr lang="fr-BE" sz="2500" b="1" dirty="0" smtClean="0"/>
            <a:t>Duration 24 or 36 Months</a:t>
          </a:r>
          <a:endParaRPr lang="en-GB" sz="2500" b="1" dirty="0"/>
        </a:p>
      </dgm:t>
    </dgm:pt>
    <dgm:pt modelId="{A18094E0-E28F-465D-9CB7-F60F13856DAE}" type="parTrans" cxnId="{983DBE89-962C-4866-988B-79D18FE78CD5}">
      <dgm:prSet/>
      <dgm:spPr/>
      <dgm:t>
        <a:bodyPr/>
        <a:lstStyle/>
        <a:p>
          <a:endParaRPr lang="en-GB"/>
        </a:p>
      </dgm:t>
    </dgm:pt>
    <dgm:pt modelId="{A441C881-C5E5-45E1-8BAE-15F5FA396820}" type="sibTrans" cxnId="{983DBE89-962C-4866-988B-79D18FE78CD5}">
      <dgm:prSet/>
      <dgm:spPr/>
      <dgm:t>
        <a:bodyPr/>
        <a:lstStyle/>
        <a:p>
          <a:endParaRPr lang="en-GB"/>
        </a:p>
      </dgm:t>
    </dgm:pt>
    <dgm:pt modelId="{744B1704-E261-4EB4-9D44-CE4B489410FD}">
      <dgm:prSet custT="1"/>
      <dgm:spPr>
        <a:solidFill>
          <a:srgbClr val="333399"/>
        </a:solidFill>
        <a:effectLst/>
      </dgm:spPr>
      <dgm:t>
        <a:bodyPr/>
        <a:lstStyle/>
        <a:p>
          <a:pPr algn="l" rtl="0"/>
          <a:r>
            <a:rPr lang="en-GB" sz="2500" b="1" dirty="0" smtClean="0"/>
            <a:t>Min. 500,000 - Max. 1,000,000 €</a:t>
          </a:r>
          <a:endParaRPr lang="en-GB" sz="2500" b="1" dirty="0"/>
        </a:p>
      </dgm:t>
    </dgm:pt>
    <dgm:pt modelId="{B2A0A29F-9FFD-48C1-9422-F011D9E6832B}" type="parTrans" cxnId="{D58BEB41-BA24-44BA-BD79-9E9D197D06A6}">
      <dgm:prSet/>
      <dgm:spPr/>
      <dgm:t>
        <a:bodyPr/>
        <a:lstStyle/>
        <a:p>
          <a:endParaRPr lang="en-GB"/>
        </a:p>
      </dgm:t>
    </dgm:pt>
    <dgm:pt modelId="{C97A1874-56BA-4D23-8812-2A054C62C5DE}" type="sibTrans" cxnId="{D58BEB41-BA24-44BA-BD79-9E9D197D06A6}">
      <dgm:prSet/>
      <dgm:spPr/>
      <dgm:t>
        <a:bodyPr/>
        <a:lstStyle/>
        <a:p>
          <a:endParaRPr lang="en-GB"/>
        </a:p>
      </dgm:t>
    </dgm:pt>
    <dgm:pt modelId="{014F093D-830D-442E-81FE-9153677CA0C4}">
      <dgm:prSet/>
      <dgm:spPr>
        <a:solidFill>
          <a:srgbClr val="333399"/>
        </a:solidFill>
      </dgm:spPr>
      <dgm:t>
        <a:bodyPr/>
        <a:lstStyle/>
        <a:p>
          <a:pPr rtl="0"/>
          <a:r>
            <a:rPr lang="fr-BE" b="1" dirty="0" smtClean="0"/>
            <a:t>5 Budget </a:t>
          </a:r>
          <a:r>
            <a:rPr lang="fr-BE" b="1" dirty="0" err="1" smtClean="0"/>
            <a:t>Headings</a:t>
          </a:r>
          <a:r>
            <a:rPr lang="fr-BE" b="1" dirty="0" smtClean="0"/>
            <a:t> </a:t>
          </a:r>
          <a:endParaRPr lang="en-GB" dirty="0"/>
        </a:p>
      </dgm:t>
    </dgm:pt>
    <dgm:pt modelId="{A652B106-6608-496E-95E5-BAD9D6F9BE00}" type="parTrans" cxnId="{EAD53C34-9445-4053-851E-F033176AD76C}">
      <dgm:prSet/>
      <dgm:spPr/>
      <dgm:t>
        <a:bodyPr/>
        <a:lstStyle/>
        <a:p>
          <a:endParaRPr lang="en-GB"/>
        </a:p>
      </dgm:t>
    </dgm:pt>
    <dgm:pt modelId="{40B49491-120A-4DF3-A992-BC5CD054E720}" type="sibTrans" cxnId="{EAD53C34-9445-4053-851E-F033176AD76C}">
      <dgm:prSet/>
      <dgm:spPr/>
      <dgm:t>
        <a:bodyPr/>
        <a:lstStyle/>
        <a:p>
          <a:endParaRPr lang="en-GB"/>
        </a:p>
      </dgm:t>
    </dgm:pt>
    <dgm:pt modelId="{54D94AB8-F6F6-47C4-BE94-183571E10EC8}">
      <dgm:prSet/>
      <dgm:spPr>
        <a:solidFill>
          <a:srgbClr val="333399"/>
        </a:solidFill>
      </dgm:spPr>
      <dgm:t>
        <a:bodyPr/>
        <a:lstStyle/>
        <a:p>
          <a:endParaRPr lang="en-GB"/>
        </a:p>
      </dgm:t>
    </dgm:pt>
    <dgm:pt modelId="{FEA46F0D-5D13-463C-83ED-6CCECEFB5E09}" type="parTrans" cxnId="{D421B62A-FE60-4F63-B035-4E807072314E}">
      <dgm:prSet/>
      <dgm:spPr/>
      <dgm:t>
        <a:bodyPr/>
        <a:lstStyle/>
        <a:p>
          <a:endParaRPr lang="en-GB"/>
        </a:p>
      </dgm:t>
    </dgm:pt>
    <dgm:pt modelId="{99A42979-8426-4B38-8DD7-5B0FB396AA72}" type="sibTrans" cxnId="{D421B62A-FE60-4F63-B035-4E807072314E}">
      <dgm:prSet/>
      <dgm:spPr/>
      <dgm:t>
        <a:bodyPr/>
        <a:lstStyle/>
        <a:p>
          <a:endParaRPr lang="en-GB"/>
        </a:p>
      </dgm:t>
    </dgm:pt>
    <dgm:pt modelId="{79EBC6F7-8008-4BAA-BFE7-C5A196782C87}">
      <dgm:prSet/>
      <dgm:spPr>
        <a:solidFill>
          <a:srgbClr val="333399"/>
        </a:solidFill>
      </dgm:spPr>
      <dgm:t>
        <a:bodyPr/>
        <a:lstStyle/>
        <a:p>
          <a:pPr rtl="0"/>
          <a:r>
            <a:rPr lang="fr-BE" b="1" dirty="0" smtClean="0"/>
            <a:t>Real </a:t>
          </a:r>
          <a:r>
            <a:rPr lang="fr-BE" b="1" dirty="0" err="1" smtClean="0"/>
            <a:t>Costs</a:t>
          </a:r>
          <a:r>
            <a:rPr lang="fr-BE" b="1" dirty="0" smtClean="0"/>
            <a:t> and Unit </a:t>
          </a:r>
          <a:r>
            <a:rPr lang="fr-BE" b="1" dirty="0" err="1" smtClean="0"/>
            <a:t>Costs</a:t>
          </a:r>
          <a:endParaRPr lang="en-GB" b="1" dirty="0"/>
        </a:p>
      </dgm:t>
    </dgm:pt>
    <dgm:pt modelId="{2C485B1E-EA63-4CAE-A06F-73577995BE00}" type="parTrans" cxnId="{2D377B76-B1A7-493E-9F29-318FD92DFB80}">
      <dgm:prSet/>
      <dgm:spPr/>
      <dgm:t>
        <a:bodyPr/>
        <a:lstStyle/>
        <a:p>
          <a:endParaRPr lang="en-GB"/>
        </a:p>
      </dgm:t>
    </dgm:pt>
    <dgm:pt modelId="{75341AAB-6E74-49EA-9FEC-68F3F7554BE2}" type="sibTrans" cxnId="{2D377B76-B1A7-493E-9F29-318FD92DFB80}">
      <dgm:prSet/>
      <dgm:spPr/>
      <dgm:t>
        <a:bodyPr/>
        <a:lstStyle/>
        <a:p>
          <a:endParaRPr lang="en-GB"/>
        </a:p>
      </dgm:t>
    </dgm:pt>
    <dgm:pt modelId="{638F2A81-02B1-4297-8EB8-3AFFCFC7AE94}">
      <dgm:prSet/>
      <dgm:spPr>
        <a:solidFill>
          <a:srgbClr val="333399"/>
        </a:solidFill>
      </dgm:spPr>
      <dgm:t>
        <a:bodyPr/>
        <a:lstStyle/>
        <a:p>
          <a:endParaRPr lang="en-GB"/>
        </a:p>
      </dgm:t>
    </dgm:pt>
    <dgm:pt modelId="{FB68ED8F-827B-4E4D-8E8C-A4A38CD1078D}" type="parTrans" cxnId="{A8F19A00-52F1-47CF-BBBA-3D9405098539}">
      <dgm:prSet/>
      <dgm:spPr/>
      <dgm:t>
        <a:bodyPr/>
        <a:lstStyle/>
        <a:p>
          <a:endParaRPr lang="en-GB"/>
        </a:p>
      </dgm:t>
    </dgm:pt>
    <dgm:pt modelId="{C0FEB0BA-E71A-4ADC-8C42-00901457B2AA}" type="sibTrans" cxnId="{A8F19A00-52F1-47CF-BBBA-3D9405098539}">
      <dgm:prSet/>
      <dgm:spPr/>
      <dgm:t>
        <a:bodyPr/>
        <a:lstStyle/>
        <a:p>
          <a:endParaRPr lang="en-GB"/>
        </a:p>
      </dgm:t>
    </dgm:pt>
    <dgm:pt modelId="{F0F39CFE-B1BB-488F-A9EA-150537C17633}">
      <dgm:prSet/>
      <dgm:spPr>
        <a:solidFill>
          <a:srgbClr val="333399"/>
        </a:solidFill>
      </dgm:spPr>
      <dgm:t>
        <a:bodyPr/>
        <a:lstStyle/>
        <a:p>
          <a:endParaRPr lang="en-GB"/>
        </a:p>
      </dgm:t>
    </dgm:pt>
    <dgm:pt modelId="{C6B5088E-E54B-4902-90A7-DE6A14D0FE3A}" type="parTrans" cxnId="{AA36486D-6195-4668-B2C2-723757E93106}">
      <dgm:prSet/>
      <dgm:spPr/>
      <dgm:t>
        <a:bodyPr/>
        <a:lstStyle/>
        <a:p>
          <a:endParaRPr lang="en-GB"/>
        </a:p>
      </dgm:t>
    </dgm:pt>
    <dgm:pt modelId="{D0FB7405-26F6-43C4-8491-ECAC10F09E00}" type="sibTrans" cxnId="{AA36486D-6195-4668-B2C2-723757E93106}">
      <dgm:prSet/>
      <dgm:spPr/>
      <dgm:t>
        <a:bodyPr/>
        <a:lstStyle/>
        <a:p>
          <a:endParaRPr lang="en-GB"/>
        </a:p>
      </dgm:t>
    </dgm:pt>
    <dgm:pt modelId="{1E6A18E5-89FE-4D95-A4DE-85B2FEED1771}">
      <dgm:prSet/>
      <dgm:spPr>
        <a:solidFill>
          <a:srgbClr val="333399"/>
        </a:solidFill>
      </dgm:spPr>
      <dgm:t>
        <a:bodyPr/>
        <a:lstStyle/>
        <a:p>
          <a:endParaRPr lang="en-GB"/>
        </a:p>
      </dgm:t>
    </dgm:pt>
    <dgm:pt modelId="{EE79F9F5-FF93-441C-A371-FACC495C8BBA}" type="parTrans" cxnId="{6CA416E0-FAD9-4560-93B4-C1E472852043}">
      <dgm:prSet/>
      <dgm:spPr/>
      <dgm:t>
        <a:bodyPr/>
        <a:lstStyle/>
        <a:p>
          <a:endParaRPr lang="en-GB"/>
        </a:p>
      </dgm:t>
    </dgm:pt>
    <dgm:pt modelId="{CBC4EDF5-D9FB-4F57-AA97-0414CCB7589A}" type="sibTrans" cxnId="{6CA416E0-FAD9-4560-93B4-C1E472852043}">
      <dgm:prSet/>
      <dgm:spPr/>
      <dgm:t>
        <a:bodyPr/>
        <a:lstStyle/>
        <a:p>
          <a:endParaRPr lang="en-GB"/>
        </a:p>
      </dgm:t>
    </dgm:pt>
    <dgm:pt modelId="{55A67F3F-17E7-4FDF-ACAD-F0A8A22718CE}">
      <dgm:prSet/>
      <dgm:spPr>
        <a:solidFill>
          <a:srgbClr val="333399"/>
        </a:solidFill>
      </dgm:spPr>
      <dgm:t>
        <a:bodyPr/>
        <a:lstStyle/>
        <a:p>
          <a:endParaRPr lang="en-GB"/>
        </a:p>
      </dgm:t>
    </dgm:pt>
    <dgm:pt modelId="{9D5FE23F-41CF-4A23-9178-75AF65FA443B}" type="parTrans" cxnId="{3D33F270-D0D0-45D2-83C6-6A6FF578A93E}">
      <dgm:prSet/>
      <dgm:spPr/>
      <dgm:t>
        <a:bodyPr/>
        <a:lstStyle/>
        <a:p>
          <a:endParaRPr lang="en-GB"/>
        </a:p>
      </dgm:t>
    </dgm:pt>
    <dgm:pt modelId="{AA5FC082-A5CF-4DC6-B760-BCD0EEFFC560}" type="sibTrans" cxnId="{3D33F270-D0D0-45D2-83C6-6A6FF578A93E}">
      <dgm:prSet/>
      <dgm:spPr/>
      <dgm:t>
        <a:bodyPr/>
        <a:lstStyle/>
        <a:p>
          <a:endParaRPr lang="en-GB"/>
        </a:p>
      </dgm:t>
    </dgm:pt>
    <dgm:pt modelId="{1E4313FA-B4FF-4175-BEB3-400689FBB889}" type="pres">
      <dgm:prSet presAssocID="{1F3650CA-C50E-4EB5-8163-F30D642AFCC8}" presName="matrix" presStyleCnt="0">
        <dgm:presLayoutVars>
          <dgm:chMax val="1"/>
          <dgm:dir/>
          <dgm:resizeHandles val="exact"/>
        </dgm:presLayoutVars>
      </dgm:prSet>
      <dgm:spPr/>
      <dgm:t>
        <a:bodyPr/>
        <a:lstStyle/>
        <a:p>
          <a:endParaRPr lang="en-GB"/>
        </a:p>
      </dgm:t>
    </dgm:pt>
    <dgm:pt modelId="{493D7003-DB05-4388-A6FA-DD425CDB033A}" type="pres">
      <dgm:prSet presAssocID="{1F3650CA-C50E-4EB5-8163-F30D642AFCC8}" presName="diamond" presStyleLbl="bgShp" presStyleIdx="0" presStyleCnt="1"/>
      <dgm:spPr/>
      <dgm:t>
        <a:bodyPr/>
        <a:lstStyle/>
        <a:p>
          <a:endParaRPr lang="en-GB"/>
        </a:p>
      </dgm:t>
    </dgm:pt>
    <dgm:pt modelId="{51464276-65C9-4D39-890C-DCE148A3BA43}" type="pres">
      <dgm:prSet presAssocID="{1F3650CA-C50E-4EB5-8163-F30D642AFCC8}" presName="quad1" presStyleLbl="node1" presStyleIdx="0" presStyleCnt="4" custScaleX="169352" custLinFactNeighborX="-51518" custLinFactNeighborY="716">
        <dgm:presLayoutVars>
          <dgm:chMax val="0"/>
          <dgm:chPref val="0"/>
          <dgm:bulletEnabled val="1"/>
        </dgm:presLayoutVars>
      </dgm:prSet>
      <dgm:spPr/>
      <dgm:t>
        <a:bodyPr/>
        <a:lstStyle/>
        <a:p>
          <a:endParaRPr lang="en-GB"/>
        </a:p>
      </dgm:t>
    </dgm:pt>
    <dgm:pt modelId="{16816C71-7271-4F4C-9FE2-B1ACC3FCD944}" type="pres">
      <dgm:prSet presAssocID="{1F3650CA-C50E-4EB5-8163-F30D642AFCC8}" presName="quad2" presStyleLbl="node1" presStyleIdx="1" presStyleCnt="4" custScaleX="218582" custLinFactNeighborX="39893" custLinFactNeighborY="6742">
        <dgm:presLayoutVars>
          <dgm:chMax val="0"/>
          <dgm:chPref val="0"/>
          <dgm:bulletEnabled val="1"/>
        </dgm:presLayoutVars>
      </dgm:prSet>
      <dgm:spPr/>
      <dgm:t>
        <a:bodyPr/>
        <a:lstStyle/>
        <a:p>
          <a:endParaRPr lang="en-GB"/>
        </a:p>
      </dgm:t>
    </dgm:pt>
    <dgm:pt modelId="{AD1C151E-542A-4A7E-A6E3-140FC1CA884B}" type="pres">
      <dgm:prSet presAssocID="{1F3650CA-C50E-4EB5-8163-F30D642AFCC8}" presName="quad3" presStyleLbl="node1" presStyleIdx="2" presStyleCnt="4" custScaleX="170535" custLinFactNeighborX="-50088" custLinFactNeighborY="-2147">
        <dgm:presLayoutVars>
          <dgm:chMax val="0"/>
          <dgm:chPref val="0"/>
          <dgm:bulletEnabled val="1"/>
        </dgm:presLayoutVars>
      </dgm:prSet>
      <dgm:spPr/>
      <dgm:t>
        <a:bodyPr/>
        <a:lstStyle/>
        <a:p>
          <a:endParaRPr lang="en-GB"/>
        </a:p>
      </dgm:t>
    </dgm:pt>
    <dgm:pt modelId="{D133A4B4-800E-47FB-92D9-A49BDFCFE3C8}" type="pres">
      <dgm:prSet presAssocID="{1F3650CA-C50E-4EB5-8163-F30D642AFCC8}" presName="quad4" presStyleLbl="node1" presStyleIdx="3" presStyleCnt="4" custScaleX="300068" custLinFactNeighborX="82020" custLinFactNeighborY="-2147">
        <dgm:presLayoutVars>
          <dgm:chMax val="0"/>
          <dgm:chPref val="0"/>
          <dgm:bulletEnabled val="1"/>
        </dgm:presLayoutVars>
      </dgm:prSet>
      <dgm:spPr/>
      <dgm:t>
        <a:bodyPr/>
        <a:lstStyle/>
        <a:p>
          <a:endParaRPr lang="en-GB"/>
        </a:p>
      </dgm:t>
    </dgm:pt>
  </dgm:ptLst>
  <dgm:cxnLst>
    <dgm:cxn modelId="{160D7AC2-1F11-4100-A5D0-AB0FC8B5318C}" type="presOf" srcId="{1C2C7DC9-6F88-40F2-B574-C9C0B1D283C5}" destId="{51464276-65C9-4D39-890C-DCE148A3BA43}" srcOrd="0" destOrd="0" presId="urn:microsoft.com/office/officeart/2005/8/layout/matrix3"/>
    <dgm:cxn modelId="{A8F19A00-52F1-47CF-BBBA-3D9405098539}" srcId="{1F3650CA-C50E-4EB5-8163-F30D642AFCC8}" destId="{638F2A81-02B1-4297-8EB8-3AFFCFC7AE94}" srcOrd="5" destOrd="0" parTransId="{FB68ED8F-827B-4E4D-8E8C-A4A38CD1078D}" sibTransId="{C0FEB0BA-E71A-4ADC-8C42-00901457B2AA}"/>
    <dgm:cxn modelId="{A9FF2D48-A89C-49A9-8245-AD07BC38B36A}" type="presOf" srcId="{79EBC6F7-8008-4BAA-BFE7-C5A196782C87}" destId="{AD1C151E-542A-4A7E-A6E3-140FC1CA884B}" srcOrd="0" destOrd="0" presId="urn:microsoft.com/office/officeart/2005/8/layout/matrix3"/>
    <dgm:cxn modelId="{AA36486D-6195-4668-B2C2-723757E93106}" srcId="{1F3650CA-C50E-4EB5-8163-F30D642AFCC8}" destId="{F0F39CFE-B1BB-488F-A9EA-150537C17633}" srcOrd="6" destOrd="0" parTransId="{C6B5088E-E54B-4902-90A7-DE6A14D0FE3A}" sibTransId="{D0FB7405-26F6-43C4-8491-ECAC10F09E00}"/>
    <dgm:cxn modelId="{3D33F270-D0D0-45D2-83C6-6A6FF578A93E}" srcId="{1F3650CA-C50E-4EB5-8163-F30D642AFCC8}" destId="{55A67F3F-17E7-4FDF-ACAD-F0A8A22718CE}" srcOrd="8" destOrd="0" parTransId="{9D5FE23F-41CF-4A23-9178-75AF65FA443B}" sibTransId="{AA5FC082-A5CF-4DC6-B760-BCD0EEFFC560}"/>
    <dgm:cxn modelId="{C1F6E3D0-EF6B-4C49-BDF0-61FF5A4020B3}" type="presOf" srcId="{1F3650CA-C50E-4EB5-8163-F30D642AFCC8}" destId="{1E4313FA-B4FF-4175-BEB3-400689FBB889}" srcOrd="0" destOrd="0" presId="urn:microsoft.com/office/officeart/2005/8/layout/matrix3"/>
    <dgm:cxn modelId="{2D377B76-B1A7-493E-9F29-318FD92DFB80}" srcId="{1F3650CA-C50E-4EB5-8163-F30D642AFCC8}" destId="{79EBC6F7-8008-4BAA-BFE7-C5A196782C87}" srcOrd="2" destOrd="0" parTransId="{2C485B1E-EA63-4CAE-A06F-73577995BE00}" sibTransId="{75341AAB-6E74-49EA-9FEC-68F3F7554BE2}"/>
    <dgm:cxn modelId="{983DBE89-962C-4866-988B-79D18FE78CD5}" srcId="{1F3650CA-C50E-4EB5-8163-F30D642AFCC8}" destId="{1C2C7DC9-6F88-40F2-B574-C9C0B1D283C5}" srcOrd="0" destOrd="0" parTransId="{A18094E0-E28F-465D-9CB7-F60F13856DAE}" sibTransId="{A441C881-C5E5-45E1-8BAE-15F5FA396820}"/>
    <dgm:cxn modelId="{EAD53C34-9445-4053-851E-F033176AD76C}" srcId="{1F3650CA-C50E-4EB5-8163-F30D642AFCC8}" destId="{014F093D-830D-442E-81FE-9153677CA0C4}" srcOrd="3" destOrd="0" parTransId="{A652B106-6608-496E-95E5-BAD9D6F9BE00}" sibTransId="{40B49491-120A-4DF3-A992-BC5CD054E720}"/>
    <dgm:cxn modelId="{D58BEB41-BA24-44BA-BD79-9E9D197D06A6}" srcId="{1F3650CA-C50E-4EB5-8163-F30D642AFCC8}" destId="{744B1704-E261-4EB4-9D44-CE4B489410FD}" srcOrd="1" destOrd="0" parTransId="{B2A0A29F-9FFD-48C1-9422-F011D9E6832B}" sibTransId="{C97A1874-56BA-4D23-8812-2A054C62C5DE}"/>
    <dgm:cxn modelId="{FA0D0E9C-BD2C-4372-855A-66A3D52D87D4}" type="presOf" srcId="{014F093D-830D-442E-81FE-9153677CA0C4}" destId="{D133A4B4-800E-47FB-92D9-A49BDFCFE3C8}" srcOrd="0" destOrd="0" presId="urn:microsoft.com/office/officeart/2005/8/layout/matrix3"/>
    <dgm:cxn modelId="{D421B62A-FE60-4F63-B035-4E807072314E}" srcId="{1F3650CA-C50E-4EB5-8163-F30D642AFCC8}" destId="{54D94AB8-F6F6-47C4-BE94-183571E10EC8}" srcOrd="4" destOrd="0" parTransId="{FEA46F0D-5D13-463C-83ED-6CCECEFB5E09}" sibTransId="{99A42979-8426-4B38-8DD7-5B0FB396AA72}"/>
    <dgm:cxn modelId="{5EAC59E8-A579-4765-A292-F424B25AC223}" type="presOf" srcId="{744B1704-E261-4EB4-9D44-CE4B489410FD}" destId="{16816C71-7271-4F4C-9FE2-B1ACC3FCD944}" srcOrd="0" destOrd="0" presId="urn:microsoft.com/office/officeart/2005/8/layout/matrix3"/>
    <dgm:cxn modelId="{6CA416E0-FAD9-4560-93B4-C1E472852043}" srcId="{1F3650CA-C50E-4EB5-8163-F30D642AFCC8}" destId="{1E6A18E5-89FE-4D95-A4DE-85B2FEED1771}" srcOrd="7" destOrd="0" parTransId="{EE79F9F5-FF93-441C-A371-FACC495C8BBA}" sibTransId="{CBC4EDF5-D9FB-4F57-AA97-0414CCB7589A}"/>
    <dgm:cxn modelId="{E00B3109-A783-44AE-917B-3C84C6420272}" type="presParOf" srcId="{1E4313FA-B4FF-4175-BEB3-400689FBB889}" destId="{493D7003-DB05-4388-A6FA-DD425CDB033A}" srcOrd="0" destOrd="0" presId="urn:microsoft.com/office/officeart/2005/8/layout/matrix3"/>
    <dgm:cxn modelId="{C7366ED0-B137-404C-A971-6ABFF484AABE}" type="presParOf" srcId="{1E4313FA-B4FF-4175-BEB3-400689FBB889}" destId="{51464276-65C9-4D39-890C-DCE148A3BA43}" srcOrd="1" destOrd="0" presId="urn:microsoft.com/office/officeart/2005/8/layout/matrix3"/>
    <dgm:cxn modelId="{99DB732F-2799-4651-993C-1380AC6406CB}" type="presParOf" srcId="{1E4313FA-B4FF-4175-BEB3-400689FBB889}" destId="{16816C71-7271-4F4C-9FE2-B1ACC3FCD944}" srcOrd="2" destOrd="0" presId="urn:microsoft.com/office/officeart/2005/8/layout/matrix3"/>
    <dgm:cxn modelId="{DA9B3CE4-7C93-40CA-B254-0706DFAE3B36}" type="presParOf" srcId="{1E4313FA-B4FF-4175-BEB3-400689FBB889}" destId="{AD1C151E-542A-4A7E-A6E3-140FC1CA884B}" srcOrd="3" destOrd="0" presId="urn:microsoft.com/office/officeart/2005/8/layout/matrix3"/>
    <dgm:cxn modelId="{D7A8FFE1-952C-4D57-AAA1-072D901E5176}" type="presParOf" srcId="{1E4313FA-B4FF-4175-BEB3-400689FBB889}" destId="{D133A4B4-800E-47FB-92D9-A49BDFCFE3C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166B4B-F4D0-4FA2-B31E-688E8EBBD57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1042B81F-1A03-409C-A3B2-56381ED73349}">
      <dgm:prSet custT="1"/>
      <dgm:spPr/>
      <dgm:t>
        <a:bodyPr/>
        <a:lstStyle/>
        <a:p>
          <a:pPr algn="ctr" rtl="0"/>
          <a:r>
            <a:rPr lang="fr-BE" sz="3000" b="1" dirty="0" err="1" smtClean="0"/>
            <a:t>What</a:t>
          </a:r>
          <a:r>
            <a:rPr lang="fr-BE" sz="3000" b="1" dirty="0" smtClean="0"/>
            <a:t> </a:t>
          </a:r>
          <a:r>
            <a:rPr lang="fr-BE" sz="3000" b="1" dirty="0" err="1" smtClean="0"/>
            <a:t>am</a:t>
          </a:r>
          <a:r>
            <a:rPr lang="fr-BE" sz="3000" b="1" dirty="0" smtClean="0"/>
            <a:t> I suppose to know </a:t>
          </a:r>
          <a:r>
            <a:rPr lang="fr-BE" sz="3000" b="1" dirty="0" err="1" smtClean="0"/>
            <a:t>afterwards</a:t>
          </a:r>
          <a:r>
            <a:rPr lang="fr-BE" sz="3000" b="1" dirty="0" smtClean="0"/>
            <a:t> ? </a:t>
          </a:r>
        </a:p>
        <a:p>
          <a:pPr algn="l" rtl="0"/>
          <a:r>
            <a:rPr lang="fr-BE" sz="2500" i="1" dirty="0" smtClean="0"/>
            <a:t>-candidate for </a:t>
          </a:r>
          <a:r>
            <a:rPr lang="fr-BE" sz="2500" i="1" dirty="0" err="1" smtClean="0"/>
            <a:t>success</a:t>
          </a:r>
          <a:r>
            <a:rPr lang="fr-BE" sz="2500" i="1" dirty="0" smtClean="0"/>
            <a:t>  </a:t>
          </a:r>
        </a:p>
        <a:p>
          <a:pPr algn="l" rtl="0"/>
          <a:r>
            <a:rPr lang="fr-BE" sz="2500" i="1" dirty="0" smtClean="0"/>
            <a:t>-</a:t>
          </a:r>
          <a:r>
            <a:rPr lang="fr-BE" sz="2500" i="1" dirty="0" err="1" smtClean="0"/>
            <a:t>criterias</a:t>
          </a:r>
          <a:r>
            <a:rPr lang="fr-BE" sz="2500" i="1" dirty="0" smtClean="0"/>
            <a:t> to </a:t>
          </a:r>
          <a:r>
            <a:rPr lang="fr-BE" sz="2500" i="1" dirty="0" err="1" smtClean="0"/>
            <a:t>be</a:t>
          </a:r>
          <a:r>
            <a:rPr lang="fr-BE" sz="2500" i="1" dirty="0" smtClean="0"/>
            <a:t> </a:t>
          </a:r>
          <a:r>
            <a:rPr lang="fr-BE" sz="2500" i="1" dirty="0" err="1" smtClean="0"/>
            <a:t>addressed</a:t>
          </a:r>
          <a:endParaRPr lang="fr-BE" sz="2500" i="1" dirty="0" smtClean="0"/>
        </a:p>
        <a:p>
          <a:pPr algn="l" rtl="0"/>
          <a:r>
            <a:rPr lang="fr-BE" sz="2500" i="1" dirty="0" smtClean="0"/>
            <a:t>-the </a:t>
          </a:r>
          <a:r>
            <a:rPr lang="fr-BE" sz="2500" i="1" dirty="0" err="1" smtClean="0"/>
            <a:t>forms</a:t>
          </a:r>
          <a:r>
            <a:rPr lang="fr-BE" sz="2500" i="1" dirty="0" smtClean="0"/>
            <a:t> and how to </a:t>
          </a:r>
          <a:r>
            <a:rPr lang="fr-BE" sz="2500" i="1" dirty="0" err="1" smtClean="0"/>
            <a:t>complete</a:t>
          </a:r>
          <a:r>
            <a:rPr lang="fr-BE" sz="2500" i="1" dirty="0" smtClean="0"/>
            <a:t> </a:t>
          </a:r>
          <a:r>
            <a:rPr lang="fr-BE" sz="2500" i="1" dirty="0" err="1" smtClean="0"/>
            <a:t>them</a:t>
          </a:r>
          <a:endParaRPr lang="en-GB" sz="3000" dirty="0"/>
        </a:p>
      </dgm:t>
    </dgm:pt>
    <dgm:pt modelId="{60602F55-099D-44DB-9574-9CB712D4C7D5}" type="parTrans" cxnId="{346358F1-7A73-48B2-94DA-B5D46575CEB8}">
      <dgm:prSet/>
      <dgm:spPr/>
      <dgm:t>
        <a:bodyPr/>
        <a:lstStyle/>
        <a:p>
          <a:endParaRPr lang="en-GB"/>
        </a:p>
      </dgm:t>
    </dgm:pt>
    <dgm:pt modelId="{01F51BA8-3171-4D4E-822D-8E47E3EBBD17}" type="sibTrans" cxnId="{346358F1-7A73-48B2-94DA-B5D46575CEB8}">
      <dgm:prSet/>
      <dgm:spPr/>
      <dgm:t>
        <a:bodyPr/>
        <a:lstStyle/>
        <a:p>
          <a:endParaRPr lang="en-GB"/>
        </a:p>
      </dgm:t>
    </dgm:pt>
    <dgm:pt modelId="{C1E0A30E-00CE-4B7C-BCCB-822627865B7C}" type="pres">
      <dgm:prSet presAssocID="{ED166B4B-F4D0-4FA2-B31E-688E8EBBD573}" presName="Name0" presStyleCnt="0">
        <dgm:presLayoutVars>
          <dgm:dir/>
          <dgm:resizeHandles val="exact"/>
        </dgm:presLayoutVars>
      </dgm:prSet>
      <dgm:spPr/>
      <dgm:t>
        <a:bodyPr/>
        <a:lstStyle/>
        <a:p>
          <a:endParaRPr lang="en-GB"/>
        </a:p>
      </dgm:t>
    </dgm:pt>
    <dgm:pt modelId="{01576246-E514-4FC5-BC25-AE181424BB03}" type="pres">
      <dgm:prSet presAssocID="{ED166B4B-F4D0-4FA2-B31E-688E8EBBD573}" presName="fgShape" presStyleLbl="fgShp" presStyleIdx="0" presStyleCnt="1" custFlipVert="1" custScaleY="15188" custLinFactY="-269517" custLinFactNeighborX="584" custLinFactNeighborY="-300000"/>
      <dgm:spPr/>
    </dgm:pt>
    <dgm:pt modelId="{6AA08E22-EF96-4854-93C5-94B99978CB38}" type="pres">
      <dgm:prSet presAssocID="{ED166B4B-F4D0-4FA2-B31E-688E8EBBD573}" presName="linComp" presStyleCnt="0"/>
      <dgm:spPr/>
    </dgm:pt>
    <dgm:pt modelId="{2A6C673B-F3A7-4E98-B822-47953498FEE6}" type="pres">
      <dgm:prSet presAssocID="{1042B81F-1A03-409C-A3B2-56381ED73349}" presName="compNode" presStyleCnt="0"/>
      <dgm:spPr/>
    </dgm:pt>
    <dgm:pt modelId="{12DA56FD-9091-4C0B-95B5-EBF48A434924}" type="pres">
      <dgm:prSet presAssocID="{1042B81F-1A03-409C-A3B2-56381ED73349}" presName="bkgdShape" presStyleLbl="node1" presStyleIdx="0" presStyleCnt="1" custLinFactNeighborX="403" custLinFactNeighborY="963"/>
      <dgm:spPr/>
      <dgm:t>
        <a:bodyPr/>
        <a:lstStyle/>
        <a:p>
          <a:endParaRPr lang="en-GB"/>
        </a:p>
      </dgm:t>
    </dgm:pt>
    <dgm:pt modelId="{8D9A0E3B-E4A8-4896-86A9-6EDA13C08E7D}" type="pres">
      <dgm:prSet presAssocID="{1042B81F-1A03-409C-A3B2-56381ED73349}" presName="nodeTx" presStyleLbl="node1" presStyleIdx="0" presStyleCnt="1">
        <dgm:presLayoutVars>
          <dgm:bulletEnabled val="1"/>
        </dgm:presLayoutVars>
      </dgm:prSet>
      <dgm:spPr/>
      <dgm:t>
        <a:bodyPr/>
        <a:lstStyle/>
        <a:p>
          <a:endParaRPr lang="en-GB"/>
        </a:p>
      </dgm:t>
    </dgm:pt>
    <dgm:pt modelId="{7588E07E-E4F3-45C2-88B4-B3EE471D5331}" type="pres">
      <dgm:prSet presAssocID="{1042B81F-1A03-409C-A3B2-56381ED73349}" presName="invisiNode" presStyleLbl="node1" presStyleIdx="0" presStyleCnt="1"/>
      <dgm:spPr/>
    </dgm:pt>
    <dgm:pt modelId="{16013865-E2CF-4C44-A9C5-DF7953789D41}" type="pres">
      <dgm:prSet presAssocID="{1042B81F-1A03-409C-A3B2-56381ED73349}" presName="imagNode" presStyleLbl="fgImgPlace1" presStyleIdx="0" presStyleCnt="1" custLinFactNeighborX="-13502" custLinFactNeighborY="-2587"/>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Lst>
  <dgm:cxnLst>
    <dgm:cxn modelId="{CFC1F5B9-3350-4D4A-B4B8-03CBD1D7CB82}" type="presOf" srcId="{1042B81F-1A03-409C-A3B2-56381ED73349}" destId="{12DA56FD-9091-4C0B-95B5-EBF48A434924}" srcOrd="0" destOrd="0" presId="urn:microsoft.com/office/officeart/2005/8/layout/hList7"/>
    <dgm:cxn modelId="{346358F1-7A73-48B2-94DA-B5D46575CEB8}" srcId="{ED166B4B-F4D0-4FA2-B31E-688E8EBBD573}" destId="{1042B81F-1A03-409C-A3B2-56381ED73349}" srcOrd="0" destOrd="0" parTransId="{60602F55-099D-44DB-9574-9CB712D4C7D5}" sibTransId="{01F51BA8-3171-4D4E-822D-8E47E3EBBD17}"/>
    <dgm:cxn modelId="{A6D30BF2-79D4-4B27-AD1F-396BB4F27637}" type="presOf" srcId="{ED166B4B-F4D0-4FA2-B31E-688E8EBBD573}" destId="{C1E0A30E-00CE-4B7C-BCCB-822627865B7C}" srcOrd="0" destOrd="0" presId="urn:microsoft.com/office/officeart/2005/8/layout/hList7"/>
    <dgm:cxn modelId="{F4BB9462-EACD-4523-9525-0B4E54C2BB76}" type="presOf" srcId="{1042B81F-1A03-409C-A3B2-56381ED73349}" destId="{8D9A0E3B-E4A8-4896-86A9-6EDA13C08E7D}" srcOrd="1" destOrd="0" presId="urn:microsoft.com/office/officeart/2005/8/layout/hList7"/>
    <dgm:cxn modelId="{03B7ABDA-09D7-49D9-8A66-28314D1E49CB}" type="presParOf" srcId="{C1E0A30E-00CE-4B7C-BCCB-822627865B7C}" destId="{01576246-E514-4FC5-BC25-AE181424BB03}" srcOrd="0" destOrd="0" presId="urn:microsoft.com/office/officeart/2005/8/layout/hList7"/>
    <dgm:cxn modelId="{0BC8CF1D-EB48-4B4D-A2F1-4FCC571335CB}" type="presParOf" srcId="{C1E0A30E-00CE-4B7C-BCCB-822627865B7C}" destId="{6AA08E22-EF96-4854-93C5-94B99978CB38}" srcOrd="1" destOrd="0" presId="urn:microsoft.com/office/officeart/2005/8/layout/hList7"/>
    <dgm:cxn modelId="{2DFE72BD-E2E8-432F-A215-2CBB417BA2BB}" type="presParOf" srcId="{6AA08E22-EF96-4854-93C5-94B99978CB38}" destId="{2A6C673B-F3A7-4E98-B822-47953498FEE6}" srcOrd="0" destOrd="0" presId="urn:microsoft.com/office/officeart/2005/8/layout/hList7"/>
    <dgm:cxn modelId="{9801E6B0-0F94-4D14-903D-958E1F1A584D}" type="presParOf" srcId="{2A6C673B-F3A7-4E98-B822-47953498FEE6}" destId="{12DA56FD-9091-4C0B-95B5-EBF48A434924}" srcOrd="0" destOrd="0" presId="urn:microsoft.com/office/officeart/2005/8/layout/hList7"/>
    <dgm:cxn modelId="{8D2DCDAE-6CFF-4F44-BF48-B609CC2A06D0}" type="presParOf" srcId="{2A6C673B-F3A7-4E98-B822-47953498FEE6}" destId="{8D9A0E3B-E4A8-4896-86A9-6EDA13C08E7D}" srcOrd="1" destOrd="0" presId="urn:microsoft.com/office/officeart/2005/8/layout/hList7"/>
    <dgm:cxn modelId="{3411447B-D1EE-4111-8662-6656AEE4C2EE}" type="presParOf" srcId="{2A6C673B-F3A7-4E98-B822-47953498FEE6}" destId="{7588E07E-E4F3-45C2-88B4-B3EE471D5331}" srcOrd="2" destOrd="0" presId="urn:microsoft.com/office/officeart/2005/8/layout/hList7"/>
    <dgm:cxn modelId="{BD46BB33-ACB5-4F1D-AE0F-49905E9159AE}" type="presParOf" srcId="{2A6C673B-F3A7-4E98-B822-47953498FEE6}" destId="{16013865-E2CF-4C44-A9C5-DF7953789D4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521C48-97B3-401D-AD52-55AF70F5D9E8}" type="doc">
      <dgm:prSet loTypeId="urn:microsoft.com/office/officeart/2005/8/layout/cycle5" loCatId="cycle" qsTypeId="urn:microsoft.com/office/officeart/2005/8/quickstyle/simple1" qsCatId="simple" csTypeId="urn:microsoft.com/office/officeart/2005/8/colors/accent1_2" csCatId="accent1"/>
      <dgm:spPr/>
      <dgm:t>
        <a:bodyPr/>
        <a:lstStyle/>
        <a:p>
          <a:endParaRPr lang="en-GB"/>
        </a:p>
      </dgm:t>
    </dgm:pt>
    <dgm:pt modelId="{3B509D1E-63CF-4680-BD0C-6EA955D353C3}">
      <dgm:prSet/>
      <dgm:spPr/>
      <dgm:t>
        <a:bodyPr/>
        <a:lstStyle/>
        <a:p>
          <a:pPr rtl="0"/>
          <a:r>
            <a:rPr lang="fr-BE" smtClean="0"/>
            <a:t>Need</a:t>
          </a:r>
          <a:endParaRPr lang="en-GB"/>
        </a:p>
      </dgm:t>
    </dgm:pt>
    <dgm:pt modelId="{C29ECD4E-0920-4F95-B0BB-9FE52567232B}" type="parTrans" cxnId="{E4C12C6F-BDA5-47D0-B19C-7BC5D5813678}">
      <dgm:prSet/>
      <dgm:spPr/>
      <dgm:t>
        <a:bodyPr/>
        <a:lstStyle/>
        <a:p>
          <a:endParaRPr lang="en-GB"/>
        </a:p>
      </dgm:t>
    </dgm:pt>
    <dgm:pt modelId="{EF440CFE-97DB-498C-9DA9-3382E2496EA2}" type="sibTrans" cxnId="{E4C12C6F-BDA5-47D0-B19C-7BC5D5813678}">
      <dgm:prSet/>
      <dgm:spPr/>
      <dgm:t>
        <a:bodyPr/>
        <a:lstStyle/>
        <a:p>
          <a:endParaRPr lang="en-GB"/>
        </a:p>
      </dgm:t>
    </dgm:pt>
    <dgm:pt modelId="{95063340-AABF-453F-AAE2-181F294FEC79}">
      <dgm:prSet/>
      <dgm:spPr/>
      <dgm:t>
        <a:bodyPr/>
        <a:lstStyle/>
        <a:p>
          <a:pPr rtl="0"/>
          <a:r>
            <a:rPr lang="fr-BE" smtClean="0"/>
            <a:t>Idea</a:t>
          </a:r>
          <a:endParaRPr lang="en-GB"/>
        </a:p>
      </dgm:t>
    </dgm:pt>
    <dgm:pt modelId="{F3DB0A23-C463-4DA8-9B19-B62AFA2DC18A}" type="parTrans" cxnId="{202B20B0-E53C-4BBF-B3CD-CF185E258D9A}">
      <dgm:prSet/>
      <dgm:spPr/>
      <dgm:t>
        <a:bodyPr/>
        <a:lstStyle/>
        <a:p>
          <a:endParaRPr lang="en-GB"/>
        </a:p>
      </dgm:t>
    </dgm:pt>
    <dgm:pt modelId="{1F1C197A-429F-45C6-AD7F-F173D5660442}" type="sibTrans" cxnId="{202B20B0-E53C-4BBF-B3CD-CF185E258D9A}">
      <dgm:prSet/>
      <dgm:spPr/>
      <dgm:t>
        <a:bodyPr/>
        <a:lstStyle/>
        <a:p>
          <a:endParaRPr lang="en-GB"/>
        </a:p>
      </dgm:t>
    </dgm:pt>
    <dgm:pt modelId="{977BF308-D4FE-4A80-BA5B-45B860537B2C}">
      <dgm:prSet/>
      <dgm:spPr/>
      <dgm:t>
        <a:bodyPr/>
        <a:lstStyle/>
        <a:p>
          <a:pPr rtl="0"/>
          <a:r>
            <a:rPr lang="fr-BE" smtClean="0"/>
            <a:t>CBHE Docs</a:t>
          </a:r>
          <a:endParaRPr lang="en-GB"/>
        </a:p>
      </dgm:t>
    </dgm:pt>
    <dgm:pt modelId="{795F2597-6EF6-4B0C-B383-A1C16F93842C}" type="parTrans" cxnId="{4504C9A6-1E17-46FB-BEA8-E99E7CBB1A77}">
      <dgm:prSet/>
      <dgm:spPr/>
      <dgm:t>
        <a:bodyPr/>
        <a:lstStyle/>
        <a:p>
          <a:endParaRPr lang="en-GB"/>
        </a:p>
      </dgm:t>
    </dgm:pt>
    <dgm:pt modelId="{FE3164A0-B494-4AF5-95C2-C5E3390CE37F}" type="sibTrans" cxnId="{4504C9A6-1E17-46FB-BEA8-E99E7CBB1A77}">
      <dgm:prSet/>
      <dgm:spPr/>
      <dgm:t>
        <a:bodyPr/>
        <a:lstStyle/>
        <a:p>
          <a:endParaRPr lang="en-GB"/>
        </a:p>
      </dgm:t>
    </dgm:pt>
    <dgm:pt modelId="{48A824BC-D1D8-4C2B-8619-FF0761026E0C}">
      <dgm:prSet/>
      <dgm:spPr/>
      <dgm:t>
        <a:bodyPr/>
        <a:lstStyle/>
        <a:p>
          <a:pPr rtl="0"/>
          <a:r>
            <a:rPr lang="fr-BE" smtClean="0"/>
            <a:t>Crew</a:t>
          </a:r>
          <a:endParaRPr lang="en-GB"/>
        </a:p>
      </dgm:t>
    </dgm:pt>
    <dgm:pt modelId="{3F325D91-2A09-404E-8BA0-9E7DD626D53B}" type="parTrans" cxnId="{A4721CAF-39DD-41FA-BC6B-81A3B0FAA8B4}">
      <dgm:prSet/>
      <dgm:spPr/>
      <dgm:t>
        <a:bodyPr/>
        <a:lstStyle/>
        <a:p>
          <a:endParaRPr lang="en-GB"/>
        </a:p>
      </dgm:t>
    </dgm:pt>
    <dgm:pt modelId="{EB5777C8-2EA6-49C3-A6EA-8F84EA95BEF5}" type="sibTrans" cxnId="{A4721CAF-39DD-41FA-BC6B-81A3B0FAA8B4}">
      <dgm:prSet/>
      <dgm:spPr/>
      <dgm:t>
        <a:bodyPr/>
        <a:lstStyle/>
        <a:p>
          <a:endParaRPr lang="en-GB"/>
        </a:p>
      </dgm:t>
    </dgm:pt>
    <dgm:pt modelId="{07EBBE7A-2B11-41FB-844B-F20623C3907B}" type="pres">
      <dgm:prSet presAssocID="{35521C48-97B3-401D-AD52-55AF70F5D9E8}" presName="cycle" presStyleCnt="0">
        <dgm:presLayoutVars>
          <dgm:dir/>
          <dgm:resizeHandles val="exact"/>
        </dgm:presLayoutVars>
      </dgm:prSet>
      <dgm:spPr/>
      <dgm:t>
        <a:bodyPr/>
        <a:lstStyle/>
        <a:p>
          <a:endParaRPr lang="en-GB"/>
        </a:p>
      </dgm:t>
    </dgm:pt>
    <dgm:pt modelId="{5BCFB259-AB0F-47A1-BF38-47F81C1A3CAE}" type="pres">
      <dgm:prSet presAssocID="{3B509D1E-63CF-4680-BD0C-6EA955D353C3}" presName="node" presStyleLbl="node1" presStyleIdx="0" presStyleCnt="4">
        <dgm:presLayoutVars>
          <dgm:bulletEnabled val="1"/>
        </dgm:presLayoutVars>
      </dgm:prSet>
      <dgm:spPr/>
      <dgm:t>
        <a:bodyPr/>
        <a:lstStyle/>
        <a:p>
          <a:endParaRPr lang="en-GB"/>
        </a:p>
      </dgm:t>
    </dgm:pt>
    <dgm:pt modelId="{C09B44FF-0E36-44C3-81DD-A0FFEF1798AF}" type="pres">
      <dgm:prSet presAssocID="{3B509D1E-63CF-4680-BD0C-6EA955D353C3}" presName="spNode" presStyleCnt="0"/>
      <dgm:spPr/>
    </dgm:pt>
    <dgm:pt modelId="{84739155-6892-4D0D-9E7D-F0D20C80A741}" type="pres">
      <dgm:prSet presAssocID="{EF440CFE-97DB-498C-9DA9-3382E2496EA2}" presName="sibTrans" presStyleLbl="sibTrans1D1" presStyleIdx="0" presStyleCnt="4"/>
      <dgm:spPr/>
      <dgm:t>
        <a:bodyPr/>
        <a:lstStyle/>
        <a:p>
          <a:endParaRPr lang="en-GB"/>
        </a:p>
      </dgm:t>
    </dgm:pt>
    <dgm:pt modelId="{0BAD6AF5-5236-4E5A-B647-359E28DA1615}" type="pres">
      <dgm:prSet presAssocID="{95063340-AABF-453F-AAE2-181F294FEC79}" presName="node" presStyleLbl="node1" presStyleIdx="1" presStyleCnt="4">
        <dgm:presLayoutVars>
          <dgm:bulletEnabled val="1"/>
        </dgm:presLayoutVars>
      </dgm:prSet>
      <dgm:spPr/>
      <dgm:t>
        <a:bodyPr/>
        <a:lstStyle/>
        <a:p>
          <a:endParaRPr lang="en-GB"/>
        </a:p>
      </dgm:t>
    </dgm:pt>
    <dgm:pt modelId="{78BC52D7-652F-4D28-A739-6141212690A5}" type="pres">
      <dgm:prSet presAssocID="{95063340-AABF-453F-AAE2-181F294FEC79}" presName="spNode" presStyleCnt="0"/>
      <dgm:spPr/>
    </dgm:pt>
    <dgm:pt modelId="{EBFD27FE-2D04-4C5B-B983-D294A2C2E86C}" type="pres">
      <dgm:prSet presAssocID="{1F1C197A-429F-45C6-AD7F-F173D5660442}" presName="sibTrans" presStyleLbl="sibTrans1D1" presStyleIdx="1" presStyleCnt="4"/>
      <dgm:spPr/>
      <dgm:t>
        <a:bodyPr/>
        <a:lstStyle/>
        <a:p>
          <a:endParaRPr lang="en-GB"/>
        </a:p>
      </dgm:t>
    </dgm:pt>
    <dgm:pt modelId="{2EFF439E-A76C-48B5-BE5D-6684E16B1B2C}" type="pres">
      <dgm:prSet presAssocID="{977BF308-D4FE-4A80-BA5B-45B860537B2C}" presName="node" presStyleLbl="node1" presStyleIdx="2" presStyleCnt="4">
        <dgm:presLayoutVars>
          <dgm:bulletEnabled val="1"/>
        </dgm:presLayoutVars>
      </dgm:prSet>
      <dgm:spPr/>
      <dgm:t>
        <a:bodyPr/>
        <a:lstStyle/>
        <a:p>
          <a:endParaRPr lang="en-GB"/>
        </a:p>
      </dgm:t>
    </dgm:pt>
    <dgm:pt modelId="{589BF04E-CEE4-4562-836C-90A169740574}" type="pres">
      <dgm:prSet presAssocID="{977BF308-D4FE-4A80-BA5B-45B860537B2C}" presName="spNode" presStyleCnt="0"/>
      <dgm:spPr/>
    </dgm:pt>
    <dgm:pt modelId="{3FE92B5D-A760-4AB6-96BC-1B9A22BC1D46}" type="pres">
      <dgm:prSet presAssocID="{FE3164A0-B494-4AF5-95C2-C5E3390CE37F}" presName="sibTrans" presStyleLbl="sibTrans1D1" presStyleIdx="2" presStyleCnt="4"/>
      <dgm:spPr/>
      <dgm:t>
        <a:bodyPr/>
        <a:lstStyle/>
        <a:p>
          <a:endParaRPr lang="en-GB"/>
        </a:p>
      </dgm:t>
    </dgm:pt>
    <dgm:pt modelId="{6CD6C046-75A9-45B5-AAE9-8E601553DA61}" type="pres">
      <dgm:prSet presAssocID="{48A824BC-D1D8-4C2B-8619-FF0761026E0C}" presName="node" presStyleLbl="node1" presStyleIdx="3" presStyleCnt="4">
        <dgm:presLayoutVars>
          <dgm:bulletEnabled val="1"/>
        </dgm:presLayoutVars>
      </dgm:prSet>
      <dgm:spPr/>
      <dgm:t>
        <a:bodyPr/>
        <a:lstStyle/>
        <a:p>
          <a:endParaRPr lang="en-GB"/>
        </a:p>
      </dgm:t>
    </dgm:pt>
    <dgm:pt modelId="{C9938016-50B6-429E-9328-814E7196AB40}" type="pres">
      <dgm:prSet presAssocID="{48A824BC-D1D8-4C2B-8619-FF0761026E0C}" presName="spNode" presStyleCnt="0"/>
      <dgm:spPr/>
    </dgm:pt>
    <dgm:pt modelId="{DE40B479-1968-4810-9098-1E3808584A5B}" type="pres">
      <dgm:prSet presAssocID="{EB5777C8-2EA6-49C3-A6EA-8F84EA95BEF5}" presName="sibTrans" presStyleLbl="sibTrans1D1" presStyleIdx="3" presStyleCnt="4"/>
      <dgm:spPr/>
      <dgm:t>
        <a:bodyPr/>
        <a:lstStyle/>
        <a:p>
          <a:endParaRPr lang="en-GB"/>
        </a:p>
      </dgm:t>
    </dgm:pt>
  </dgm:ptLst>
  <dgm:cxnLst>
    <dgm:cxn modelId="{A4721CAF-39DD-41FA-BC6B-81A3B0FAA8B4}" srcId="{35521C48-97B3-401D-AD52-55AF70F5D9E8}" destId="{48A824BC-D1D8-4C2B-8619-FF0761026E0C}" srcOrd="3" destOrd="0" parTransId="{3F325D91-2A09-404E-8BA0-9E7DD626D53B}" sibTransId="{EB5777C8-2EA6-49C3-A6EA-8F84EA95BEF5}"/>
    <dgm:cxn modelId="{DBA15947-3238-416A-80D2-4EC25C4D1C18}" type="presOf" srcId="{3B509D1E-63CF-4680-BD0C-6EA955D353C3}" destId="{5BCFB259-AB0F-47A1-BF38-47F81C1A3CAE}" srcOrd="0" destOrd="0" presId="urn:microsoft.com/office/officeart/2005/8/layout/cycle5"/>
    <dgm:cxn modelId="{4504C9A6-1E17-46FB-BEA8-E99E7CBB1A77}" srcId="{35521C48-97B3-401D-AD52-55AF70F5D9E8}" destId="{977BF308-D4FE-4A80-BA5B-45B860537B2C}" srcOrd="2" destOrd="0" parTransId="{795F2597-6EF6-4B0C-B383-A1C16F93842C}" sibTransId="{FE3164A0-B494-4AF5-95C2-C5E3390CE37F}"/>
    <dgm:cxn modelId="{7D4FEA50-F5B4-4DAE-8F80-CF036DA533DA}" type="presOf" srcId="{48A824BC-D1D8-4C2B-8619-FF0761026E0C}" destId="{6CD6C046-75A9-45B5-AAE9-8E601553DA61}" srcOrd="0" destOrd="0" presId="urn:microsoft.com/office/officeart/2005/8/layout/cycle5"/>
    <dgm:cxn modelId="{A23C6DAE-077D-4CDF-9065-6C48B63D76D3}" type="presOf" srcId="{EF440CFE-97DB-498C-9DA9-3382E2496EA2}" destId="{84739155-6892-4D0D-9E7D-F0D20C80A741}" srcOrd="0" destOrd="0" presId="urn:microsoft.com/office/officeart/2005/8/layout/cycle5"/>
    <dgm:cxn modelId="{8504DF82-F714-4456-A89E-6D1E8EF1B0DA}" type="presOf" srcId="{EB5777C8-2EA6-49C3-A6EA-8F84EA95BEF5}" destId="{DE40B479-1968-4810-9098-1E3808584A5B}" srcOrd="0" destOrd="0" presId="urn:microsoft.com/office/officeart/2005/8/layout/cycle5"/>
    <dgm:cxn modelId="{E0A4D0A2-113E-40F7-9D4C-2CF81CECE09A}" type="presOf" srcId="{35521C48-97B3-401D-AD52-55AF70F5D9E8}" destId="{07EBBE7A-2B11-41FB-844B-F20623C3907B}" srcOrd="0" destOrd="0" presId="urn:microsoft.com/office/officeart/2005/8/layout/cycle5"/>
    <dgm:cxn modelId="{FBF267EF-A902-400E-97C4-89E7A5F861A5}" type="presOf" srcId="{FE3164A0-B494-4AF5-95C2-C5E3390CE37F}" destId="{3FE92B5D-A760-4AB6-96BC-1B9A22BC1D46}" srcOrd="0" destOrd="0" presId="urn:microsoft.com/office/officeart/2005/8/layout/cycle5"/>
    <dgm:cxn modelId="{202B20B0-E53C-4BBF-B3CD-CF185E258D9A}" srcId="{35521C48-97B3-401D-AD52-55AF70F5D9E8}" destId="{95063340-AABF-453F-AAE2-181F294FEC79}" srcOrd="1" destOrd="0" parTransId="{F3DB0A23-C463-4DA8-9B19-B62AFA2DC18A}" sibTransId="{1F1C197A-429F-45C6-AD7F-F173D5660442}"/>
    <dgm:cxn modelId="{E4C12C6F-BDA5-47D0-B19C-7BC5D5813678}" srcId="{35521C48-97B3-401D-AD52-55AF70F5D9E8}" destId="{3B509D1E-63CF-4680-BD0C-6EA955D353C3}" srcOrd="0" destOrd="0" parTransId="{C29ECD4E-0920-4F95-B0BB-9FE52567232B}" sibTransId="{EF440CFE-97DB-498C-9DA9-3382E2496EA2}"/>
    <dgm:cxn modelId="{AEB87063-F813-46C7-B45D-6C149675D600}" type="presOf" srcId="{1F1C197A-429F-45C6-AD7F-F173D5660442}" destId="{EBFD27FE-2D04-4C5B-B983-D294A2C2E86C}" srcOrd="0" destOrd="0" presId="urn:microsoft.com/office/officeart/2005/8/layout/cycle5"/>
    <dgm:cxn modelId="{6280F3B4-6C86-4942-A4B4-9D4A3949E2B6}" type="presOf" srcId="{95063340-AABF-453F-AAE2-181F294FEC79}" destId="{0BAD6AF5-5236-4E5A-B647-359E28DA1615}" srcOrd="0" destOrd="0" presId="urn:microsoft.com/office/officeart/2005/8/layout/cycle5"/>
    <dgm:cxn modelId="{5F351577-880D-4705-87C3-336756F5C7D4}" type="presOf" srcId="{977BF308-D4FE-4A80-BA5B-45B860537B2C}" destId="{2EFF439E-A76C-48B5-BE5D-6684E16B1B2C}" srcOrd="0" destOrd="0" presId="urn:microsoft.com/office/officeart/2005/8/layout/cycle5"/>
    <dgm:cxn modelId="{4658B688-A9FD-45B4-B50A-C7C4A6A6689A}" type="presParOf" srcId="{07EBBE7A-2B11-41FB-844B-F20623C3907B}" destId="{5BCFB259-AB0F-47A1-BF38-47F81C1A3CAE}" srcOrd="0" destOrd="0" presId="urn:microsoft.com/office/officeart/2005/8/layout/cycle5"/>
    <dgm:cxn modelId="{2AAA1D55-34DF-41D6-92D8-CD7E904EB7C0}" type="presParOf" srcId="{07EBBE7A-2B11-41FB-844B-F20623C3907B}" destId="{C09B44FF-0E36-44C3-81DD-A0FFEF1798AF}" srcOrd="1" destOrd="0" presId="urn:microsoft.com/office/officeart/2005/8/layout/cycle5"/>
    <dgm:cxn modelId="{EDDDF2B6-FA8F-4FE0-8079-31465C40A38B}" type="presParOf" srcId="{07EBBE7A-2B11-41FB-844B-F20623C3907B}" destId="{84739155-6892-4D0D-9E7D-F0D20C80A741}" srcOrd="2" destOrd="0" presId="urn:microsoft.com/office/officeart/2005/8/layout/cycle5"/>
    <dgm:cxn modelId="{273C20B5-978B-4901-B30D-B60574A1C75C}" type="presParOf" srcId="{07EBBE7A-2B11-41FB-844B-F20623C3907B}" destId="{0BAD6AF5-5236-4E5A-B647-359E28DA1615}" srcOrd="3" destOrd="0" presId="urn:microsoft.com/office/officeart/2005/8/layout/cycle5"/>
    <dgm:cxn modelId="{11EE47EE-A40D-4623-AD9D-1550094BC5B8}" type="presParOf" srcId="{07EBBE7A-2B11-41FB-844B-F20623C3907B}" destId="{78BC52D7-652F-4D28-A739-6141212690A5}" srcOrd="4" destOrd="0" presId="urn:microsoft.com/office/officeart/2005/8/layout/cycle5"/>
    <dgm:cxn modelId="{1ABC758B-F576-4867-BDF8-5DB0EC0E8F17}" type="presParOf" srcId="{07EBBE7A-2B11-41FB-844B-F20623C3907B}" destId="{EBFD27FE-2D04-4C5B-B983-D294A2C2E86C}" srcOrd="5" destOrd="0" presId="urn:microsoft.com/office/officeart/2005/8/layout/cycle5"/>
    <dgm:cxn modelId="{478CFD7E-7F24-4D15-B89B-3CCEDB69FB40}" type="presParOf" srcId="{07EBBE7A-2B11-41FB-844B-F20623C3907B}" destId="{2EFF439E-A76C-48B5-BE5D-6684E16B1B2C}" srcOrd="6" destOrd="0" presId="urn:microsoft.com/office/officeart/2005/8/layout/cycle5"/>
    <dgm:cxn modelId="{F5DBEE15-865C-4F06-9C7B-F8DE952659F8}" type="presParOf" srcId="{07EBBE7A-2B11-41FB-844B-F20623C3907B}" destId="{589BF04E-CEE4-4562-836C-90A169740574}" srcOrd="7" destOrd="0" presId="urn:microsoft.com/office/officeart/2005/8/layout/cycle5"/>
    <dgm:cxn modelId="{DFAB4698-AE46-48CA-8136-4FA812E82028}" type="presParOf" srcId="{07EBBE7A-2B11-41FB-844B-F20623C3907B}" destId="{3FE92B5D-A760-4AB6-96BC-1B9A22BC1D46}" srcOrd="8" destOrd="0" presId="urn:microsoft.com/office/officeart/2005/8/layout/cycle5"/>
    <dgm:cxn modelId="{77A757F1-B933-45D8-A0F4-A84ADC6477FF}" type="presParOf" srcId="{07EBBE7A-2B11-41FB-844B-F20623C3907B}" destId="{6CD6C046-75A9-45B5-AAE9-8E601553DA61}" srcOrd="9" destOrd="0" presId="urn:microsoft.com/office/officeart/2005/8/layout/cycle5"/>
    <dgm:cxn modelId="{C630E1F8-BA34-4CDE-9D30-6E14670A1B6D}" type="presParOf" srcId="{07EBBE7A-2B11-41FB-844B-F20623C3907B}" destId="{C9938016-50B6-429E-9328-814E7196AB40}" srcOrd="10" destOrd="0" presId="urn:microsoft.com/office/officeart/2005/8/layout/cycle5"/>
    <dgm:cxn modelId="{A3077A37-D0F2-430E-9DF9-81831D6E691F}" type="presParOf" srcId="{07EBBE7A-2B11-41FB-844B-F20623C3907B}" destId="{DE40B479-1968-4810-9098-1E3808584A5B}"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E60F6E-F322-406E-8005-D34C40348E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391FEE84-D5EF-49EF-B989-84BFAF7DF8AE}">
      <dgm:prSet custT="1"/>
      <dgm:spPr/>
      <dgm:t>
        <a:bodyPr/>
        <a:lstStyle/>
        <a:p>
          <a:pPr rtl="0"/>
          <a:r>
            <a:rPr lang="fr-BE" sz="2600" b="1" dirty="0" err="1" smtClean="0"/>
            <a:t>Idea</a:t>
          </a:r>
          <a:r>
            <a:rPr lang="fr-BE" sz="2600" b="1" dirty="0" smtClean="0"/>
            <a:t> (</a:t>
          </a:r>
          <a:r>
            <a:rPr lang="fr-BE" sz="2600" b="1" dirty="0" err="1" smtClean="0"/>
            <a:t>l</a:t>
          </a:r>
          <a:r>
            <a:rPr lang="fr-BE" sz="2600" b="1" dirty="0" err="1" smtClean="0">
              <a:solidFill>
                <a:srgbClr val="FF6600"/>
              </a:solidFill>
            </a:rPr>
            <a:t>y</a:t>
          </a:r>
          <a:r>
            <a:rPr lang="fr-BE" sz="2600" b="1" dirty="0" smtClean="0"/>
            <a:t>)</a:t>
          </a:r>
          <a:endParaRPr lang="en-GB" sz="2600" dirty="0"/>
        </a:p>
      </dgm:t>
    </dgm:pt>
    <dgm:pt modelId="{E2171591-11E1-4B6A-97B9-F56C8A52316E}" type="parTrans" cxnId="{07C7FB8B-A01F-44CE-A094-87DA7E312E8C}">
      <dgm:prSet/>
      <dgm:spPr/>
      <dgm:t>
        <a:bodyPr/>
        <a:lstStyle/>
        <a:p>
          <a:endParaRPr lang="en-GB" sz="1500"/>
        </a:p>
      </dgm:t>
    </dgm:pt>
    <dgm:pt modelId="{788CA509-987D-49B5-91B8-CCA2C324BCBA}" type="sibTrans" cxnId="{07C7FB8B-A01F-44CE-A094-87DA7E312E8C}">
      <dgm:prSet/>
      <dgm:spPr/>
      <dgm:t>
        <a:bodyPr/>
        <a:lstStyle/>
        <a:p>
          <a:endParaRPr lang="en-GB" sz="1500"/>
        </a:p>
      </dgm:t>
    </dgm:pt>
    <dgm:pt modelId="{FADCE3F0-9FEE-478F-A716-6257F54A7FDA}">
      <dgm:prSet custT="1"/>
      <dgm:spPr/>
      <dgm:t>
        <a:bodyPr/>
        <a:lstStyle/>
        <a:p>
          <a:pPr rtl="0"/>
          <a:r>
            <a:rPr lang="fr-BE" sz="2600" b="1" dirty="0" err="1" smtClean="0"/>
            <a:t>Locall</a:t>
          </a:r>
          <a:r>
            <a:rPr lang="fr-BE" sz="2600" b="1" dirty="0" err="1" smtClean="0">
              <a:solidFill>
                <a:srgbClr val="FF6600"/>
              </a:solidFill>
            </a:rPr>
            <a:t>y</a:t>
          </a:r>
          <a:endParaRPr lang="en-GB" sz="2600" dirty="0">
            <a:solidFill>
              <a:srgbClr val="FF6600"/>
            </a:solidFill>
          </a:endParaRPr>
        </a:p>
      </dgm:t>
    </dgm:pt>
    <dgm:pt modelId="{5F16F596-01AF-40EE-8B51-C8E38B5B6425}" type="parTrans" cxnId="{E351EC48-2D56-436E-8088-20C064B8D3B2}">
      <dgm:prSet/>
      <dgm:spPr/>
      <dgm:t>
        <a:bodyPr/>
        <a:lstStyle/>
        <a:p>
          <a:endParaRPr lang="en-GB" sz="1500"/>
        </a:p>
      </dgm:t>
    </dgm:pt>
    <dgm:pt modelId="{A53CFC53-FF74-4BC0-85A9-52D5BA51976E}" type="sibTrans" cxnId="{E351EC48-2D56-436E-8088-20C064B8D3B2}">
      <dgm:prSet/>
      <dgm:spPr/>
      <dgm:t>
        <a:bodyPr/>
        <a:lstStyle/>
        <a:p>
          <a:endParaRPr lang="en-GB" sz="1500"/>
        </a:p>
      </dgm:t>
    </dgm:pt>
    <dgm:pt modelId="{ACB0D303-864F-4F7C-B141-6A3C0C31ED5B}">
      <dgm:prSet custT="1"/>
      <dgm:spPr/>
      <dgm:t>
        <a:bodyPr/>
        <a:lstStyle/>
        <a:p>
          <a:pPr rtl="0"/>
          <a:r>
            <a:rPr lang="en-GB" sz="2600" b="1" dirty="0" smtClean="0"/>
            <a:t>Adequac</a:t>
          </a:r>
          <a:r>
            <a:rPr lang="en-GB" sz="2600" b="1" dirty="0" smtClean="0">
              <a:solidFill>
                <a:srgbClr val="FF6600"/>
              </a:solidFill>
            </a:rPr>
            <a:t>y</a:t>
          </a:r>
          <a:endParaRPr lang="en-GB" sz="2600" dirty="0">
            <a:solidFill>
              <a:srgbClr val="FF6600"/>
            </a:solidFill>
          </a:endParaRPr>
        </a:p>
      </dgm:t>
    </dgm:pt>
    <dgm:pt modelId="{407B94D5-BFE8-4CF7-B7C8-6B64DBC8C1D1}" type="parTrans" cxnId="{EC0F694B-521B-45E6-9096-259C8594B1FC}">
      <dgm:prSet/>
      <dgm:spPr/>
      <dgm:t>
        <a:bodyPr/>
        <a:lstStyle/>
        <a:p>
          <a:endParaRPr lang="en-GB" sz="1500"/>
        </a:p>
      </dgm:t>
    </dgm:pt>
    <dgm:pt modelId="{DBBDA729-0372-4A95-85BA-53FBD2C8367D}" type="sibTrans" cxnId="{EC0F694B-521B-45E6-9096-259C8594B1FC}">
      <dgm:prSet/>
      <dgm:spPr/>
      <dgm:t>
        <a:bodyPr/>
        <a:lstStyle/>
        <a:p>
          <a:endParaRPr lang="en-GB" sz="1500"/>
        </a:p>
      </dgm:t>
    </dgm:pt>
    <dgm:pt modelId="{9CA19A3B-D779-440F-848D-C30B4F9C92B8}">
      <dgm:prSet custT="1"/>
      <dgm:spPr/>
      <dgm:t>
        <a:bodyPr/>
        <a:lstStyle/>
        <a:p>
          <a:pPr rtl="0"/>
          <a:r>
            <a:rPr lang="fr-BE" sz="2600" b="1" dirty="0" err="1" smtClean="0"/>
            <a:t>Strateg</a:t>
          </a:r>
          <a:r>
            <a:rPr lang="fr-BE" sz="2600" b="1" dirty="0" err="1" smtClean="0">
              <a:solidFill>
                <a:srgbClr val="FF6600"/>
              </a:solidFill>
            </a:rPr>
            <a:t>y</a:t>
          </a:r>
          <a:endParaRPr lang="en-GB" sz="2600" dirty="0">
            <a:solidFill>
              <a:srgbClr val="FF6600"/>
            </a:solidFill>
          </a:endParaRPr>
        </a:p>
      </dgm:t>
    </dgm:pt>
    <dgm:pt modelId="{563AC218-98F6-438A-A48F-1164E887A7C7}" type="parTrans" cxnId="{54B7E21B-7213-47D4-AC3B-6A978492AEF2}">
      <dgm:prSet/>
      <dgm:spPr/>
      <dgm:t>
        <a:bodyPr/>
        <a:lstStyle/>
        <a:p>
          <a:endParaRPr lang="en-GB" sz="1500"/>
        </a:p>
      </dgm:t>
    </dgm:pt>
    <dgm:pt modelId="{E9D65CCC-61D8-427A-9EDA-1CEBE39AD39E}" type="sibTrans" cxnId="{54B7E21B-7213-47D4-AC3B-6A978492AEF2}">
      <dgm:prSet/>
      <dgm:spPr/>
      <dgm:t>
        <a:bodyPr/>
        <a:lstStyle/>
        <a:p>
          <a:endParaRPr lang="en-GB" sz="1500"/>
        </a:p>
      </dgm:t>
    </dgm:pt>
    <dgm:pt modelId="{0FE15A10-D21A-41DC-AC62-38AEE7591623}">
      <dgm:prSet custT="1"/>
      <dgm:spPr/>
      <dgm:t>
        <a:bodyPr/>
        <a:lstStyle/>
        <a:p>
          <a:pPr rtl="0"/>
          <a:r>
            <a:rPr lang="fr-BE" sz="2600" b="1" dirty="0" err="1" smtClean="0"/>
            <a:t>Hierarch</a:t>
          </a:r>
          <a:r>
            <a:rPr lang="fr-BE" sz="2600" b="1" dirty="0" err="1" smtClean="0">
              <a:solidFill>
                <a:srgbClr val="FF6600"/>
              </a:solidFill>
            </a:rPr>
            <a:t>y</a:t>
          </a:r>
          <a:endParaRPr lang="en-GB" sz="2600" dirty="0">
            <a:solidFill>
              <a:srgbClr val="FF6600"/>
            </a:solidFill>
          </a:endParaRPr>
        </a:p>
      </dgm:t>
    </dgm:pt>
    <dgm:pt modelId="{372436A6-1597-49E7-A1F2-57873AD4EC05}" type="parTrans" cxnId="{78C1046E-89D1-479D-B9B4-6815706C646A}">
      <dgm:prSet/>
      <dgm:spPr/>
      <dgm:t>
        <a:bodyPr/>
        <a:lstStyle/>
        <a:p>
          <a:endParaRPr lang="en-GB" sz="1500"/>
        </a:p>
      </dgm:t>
    </dgm:pt>
    <dgm:pt modelId="{5EAFA69D-7580-4348-AB86-7F3404ACFCDE}" type="sibTrans" cxnId="{78C1046E-89D1-479D-B9B4-6815706C646A}">
      <dgm:prSet/>
      <dgm:spPr/>
      <dgm:t>
        <a:bodyPr/>
        <a:lstStyle/>
        <a:p>
          <a:endParaRPr lang="en-GB" sz="1500"/>
        </a:p>
      </dgm:t>
    </dgm:pt>
    <dgm:pt modelId="{F798287A-5413-4F75-A922-1737F786EF1D}" type="pres">
      <dgm:prSet presAssocID="{F8E60F6E-F322-406E-8005-D34C40348EDD}" presName="hierChild1" presStyleCnt="0">
        <dgm:presLayoutVars>
          <dgm:orgChart val="1"/>
          <dgm:chPref val="1"/>
          <dgm:dir/>
          <dgm:animOne val="branch"/>
          <dgm:animLvl val="lvl"/>
          <dgm:resizeHandles/>
        </dgm:presLayoutVars>
      </dgm:prSet>
      <dgm:spPr/>
      <dgm:t>
        <a:bodyPr/>
        <a:lstStyle/>
        <a:p>
          <a:endParaRPr lang="en-GB"/>
        </a:p>
      </dgm:t>
    </dgm:pt>
    <dgm:pt modelId="{BDBB26F0-C010-4945-9EAE-890741DCE93A}" type="pres">
      <dgm:prSet presAssocID="{391FEE84-D5EF-49EF-B989-84BFAF7DF8AE}" presName="hierRoot1" presStyleCnt="0">
        <dgm:presLayoutVars>
          <dgm:hierBranch val="init"/>
        </dgm:presLayoutVars>
      </dgm:prSet>
      <dgm:spPr/>
    </dgm:pt>
    <dgm:pt modelId="{0BAD9226-5A71-424A-BCD0-063031F5B818}" type="pres">
      <dgm:prSet presAssocID="{391FEE84-D5EF-49EF-B989-84BFAF7DF8AE}" presName="rootComposite1" presStyleCnt="0"/>
      <dgm:spPr/>
    </dgm:pt>
    <dgm:pt modelId="{0803BF03-DC47-476F-BC8D-2830ABF3459C}" type="pres">
      <dgm:prSet presAssocID="{391FEE84-D5EF-49EF-B989-84BFAF7DF8AE}" presName="rootText1" presStyleLbl="node0" presStyleIdx="0" presStyleCnt="1">
        <dgm:presLayoutVars>
          <dgm:chPref val="3"/>
        </dgm:presLayoutVars>
      </dgm:prSet>
      <dgm:spPr/>
      <dgm:t>
        <a:bodyPr/>
        <a:lstStyle/>
        <a:p>
          <a:endParaRPr lang="en-GB"/>
        </a:p>
      </dgm:t>
    </dgm:pt>
    <dgm:pt modelId="{6B8A0169-4075-4F30-BF94-730BC951F98D}" type="pres">
      <dgm:prSet presAssocID="{391FEE84-D5EF-49EF-B989-84BFAF7DF8AE}" presName="rootConnector1" presStyleLbl="node1" presStyleIdx="0" presStyleCnt="0"/>
      <dgm:spPr/>
      <dgm:t>
        <a:bodyPr/>
        <a:lstStyle/>
        <a:p>
          <a:endParaRPr lang="en-GB"/>
        </a:p>
      </dgm:t>
    </dgm:pt>
    <dgm:pt modelId="{C408C1CA-32E3-4242-94DC-EFD6BA14CFA5}" type="pres">
      <dgm:prSet presAssocID="{391FEE84-D5EF-49EF-B989-84BFAF7DF8AE}" presName="hierChild2" presStyleCnt="0"/>
      <dgm:spPr/>
    </dgm:pt>
    <dgm:pt modelId="{D1F4A698-C6DF-48BB-8E45-8E2C2AF790E4}" type="pres">
      <dgm:prSet presAssocID="{5F16F596-01AF-40EE-8B51-C8E38B5B6425}" presName="Name37" presStyleLbl="parChTrans1D2" presStyleIdx="0" presStyleCnt="4"/>
      <dgm:spPr/>
      <dgm:t>
        <a:bodyPr/>
        <a:lstStyle/>
        <a:p>
          <a:endParaRPr lang="en-GB"/>
        </a:p>
      </dgm:t>
    </dgm:pt>
    <dgm:pt modelId="{BFB3C7AE-3181-44C5-B9AF-36C59CD5AE19}" type="pres">
      <dgm:prSet presAssocID="{FADCE3F0-9FEE-478F-A716-6257F54A7FDA}" presName="hierRoot2" presStyleCnt="0">
        <dgm:presLayoutVars>
          <dgm:hierBranch val="init"/>
        </dgm:presLayoutVars>
      </dgm:prSet>
      <dgm:spPr/>
    </dgm:pt>
    <dgm:pt modelId="{53A3D146-DFA0-49D9-AF7B-90DC60CB1235}" type="pres">
      <dgm:prSet presAssocID="{FADCE3F0-9FEE-478F-A716-6257F54A7FDA}" presName="rootComposite" presStyleCnt="0"/>
      <dgm:spPr/>
    </dgm:pt>
    <dgm:pt modelId="{85B06E35-FC31-467A-8361-7DAFBD015F29}" type="pres">
      <dgm:prSet presAssocID="{FADCE3F0-9FEE-478F-A716-6257F54A7FDA}" presName="rootText" presStyleLbl="node2" presStyleIdx="0" presStyleCnt="4">
        <dgm:presLayoutVars>
          <dgm:chPref val="3"/>
        </dgm:presLayoutVars>
      </dgm:prSet>
      <dgm:spPr/>
      <dgm:t>
        <a:bodyPr/>
        <a:lstStyle/>
        <a:p>
          <a:endParaRPr lang="en-GB"/>
        </a:p>
      </dgm:t>
    </dgm:pt>
    <dgm:pt modelId="{F458F102-E414-46AD-93E7-948D1740EE21}" type="pres">
      <dgm:prSet presAssocID="{FADCE3F0-9FEE-478F-A716-6257F54A7FDA}" presName="rootConnector" presStyleLbl="node2" presStyleIdx="0" presStyleCnt="4"/>
      <dgm:spPr/>
      <dgm:t>
        <a:bodyPr/>
        <a:lstStyle/>
        <a:p>
          <a:endParaRPr lang="en-GB"/>
        </a:p>
      </dgm:t>
    </dgm:pt>
    <dgm:pt modelId="{C5911A6A-68B3-44FB-838E-3DACDAC0CB77}" type="pres">
      <dgm:prSet presAssocID="{FADCE3F0-9FEE-478F-A716-6257F54A7FDA}" presName="hierChild4" presStyleCnt="0"/>
      <dgm:spPr/>
    </dgm:pt>
    <dgm:pt modelId="{7D4A70B7-C0EC-41CC-A2ED-3C6C5F4DE549}" type="pres">
      <dgm:prSet presAssocID="{FADCE3F0-9FEE-478F-A716-6257F54A7FDA}" presName="hierChild5" presStyleCnt="0"/>
      <dgm:spPr/>
    </dgm:pt>
    <dgm:pt modelId="{B0CD9F1A-6C36-4117-A244-06E7814BDA3D}" type="pres">
      <dgm:prSet presAssocID="{407B94D5-BFE8-4CF7-B7C8-6B64DBC8C1D1}" presName="Name37" presStyleLbl="parChTrans1D2" presStyleIdx="1" presStyleCnt="4"/>
      <dgm:spPr/>
      <dgm:t>
        <a:bodyPr/>
        <a:lstStyle/>
        <a:p>
          <a:endParaRPr lang="en-GB"/>
        </a:p>
      </dgm:t>
    </dgm:pt>
    <dgm:pt modelId="{209A0239-FBBF-436E-A144-5AAE736EF592}" type="pres">
      <dgm:prSet presAssocID="{ACB0D303-864F-4F7C-B141-6A3C0C31ED5B}" presName="hierRoot2" presStyleCnt="0">
        <dgm:presLayoutVars>
          <dgm:hierBranch val="init"/>
        </dgm:presLayoutVars>
      </dgm:prSet>
      <dgm:spPr/>
    </dgm:pt>
    <dgm:pt modelId="{C9CA3C36-FFF2-4391-9325-1BE047B641D4}" type="pres">
      <dgm:prSet presAssocID="{ACB0D303-864F-4F7C-B141-6A3C0C31ED5B}" presName="rootComposite" presStyleCnt="0"/>
      <dgm:spPr/>
    </dgm:pt>
    <dgm:pt modelId="{CBF9842D-760A-4BC7-82C5-CAD5A4F66804}" type="pres">
      <dgm:prSet presAssocID="{ACB0D303-864F-4F7C-B141-6A3C0C31ED5B}" presName="rootText" presStyleLbl="node2" presStyleIdx="1" presStyleCnt="4" custLinFactNeighborX="1869">
        <dgm:presLayoutVars>
          <dgm:chPref val="3"/>
        </dgm:presLayoutVars>
      </dgm:prSet>
      <dgm:spPr/>
      <dgm:t>
        <a:bodyPr/>
        <a:lstStyle/>
        <a:p>
          <a:endParaRPr lang="en-GB"/>
        </a:p>
      </dgm:t>
    </dgm:pt>
    <dgm:pt modelId="{171965F0-5253-49C9-BA96-6F3D3314E0C0}" type="pres">
      <dgm:prSet presAssocID="{ACB0D303-864F-4F7C-B141-6A3C0C31ED5B}" presName="rootConnector" presStyleLbl="node2" presStyleIdx="1" presStyleCnt="4"/>
      <dgm:spPr/>
      <dgm:t>
        <a:bodyPr/>
        <a:lstStyle/>
        <a:p>
          <a:endParaRPr lang="en-GB"/>
        </a:p>
      </dgm:t>
    </dgm:pt>
    <dgm:pt modelId="{7EE1E669-E032-4C5C-A25C-70C73B74CDCF}" type="pres">
      <dgm:prSet presAssocID="{ACB0D303-864F-4F7C-B141-6A3C0C31ED5B}" presName="hierChild4" presStyleCnt="0"/>
      <dgm:spPr/>
    </dgm:pt>
    <dgm:pt modelId="{4AAEF04B-3BFD-4C1A-822B-8F245E66F52C}" type="pres">
      <dgm:prSet presAssocID="{ACB0D303-864F-4F7C-B141-6A3C0C31ED5B}" presName="hierChild5" presStyleCnt="0"/>
      <dgm:spPr/>
    </dgm:pt>
    <dgm:pt modelId="{4BC20F23-25C6-48BF-A2F2-EAA8F1071438}" type="pres">
      <dgm:prSet presAssocID="{563AC218-98F6-438A-A48F-1164E887A7C7}" presName="Name37" presStyleLbl="parChTrans1D2" presStyleIdx="2" presStyleCnt="4"/>
      <dgm:spPr/>
      <dgm:t>
        <a:bodyPr/>
        <a:lstStyle/>
        <a:p>
          <a:endParaRPr lang="en-GB"/>
        </a:p>
      </dgm:t>
    </dgm:pt>
    <dgm:pt modelId="{5A9E7794-1458-440D-88EC-44719A550919}" type="pres">
      <dgm:prSet presAssocID="{9CA19A3B-D779-440F-848D-C30B4F9C92B8}" presName="hierRoot2" presStyleCnt="0">
        <dgm:presLayoutVars>
          <dgm:hierBranch val="init"/>
        </dgm:presLayoutVars>
      </dgm:prSet>
      <dgm:spPr/>
    </dgm:pt>
    <dgm:pt modelId="{04DCC2CC-1C11-493D-B8A6-67193833C422}" type="pres">
      <dgm:prSet presAssocID="{9CA19A3B-D779-440F-848D-C30B4F9C92B8}" presName="rootComposite" presStyleCnt="0"/>
      <dgm:spPr/>
    </dgm:pt>
    <dgm:pt modelId="{41180DE6-0F0A-4AFE-84B9-8BE72B358DF3}" type="pres">
      <dgm:prSet presAssocID="{9CA19A3B-D779-440F-848D-C30B4F9C92B8}" presName="rootText" presStyleLbl="node2" presStyleIdx="2" presStyleCnt="4">
        <dgm:presLayoutVars>
          <dgm:chPref val="3"/>
        </dgm:presLayoutVars>
      </dgm:prSet>
      <dgm:spPr/>
      <dgm:t>
        <a:bodyPr/>
        <a:lstStyle/>
        <a:p>
          <a:endParaRPr lang="en-GB"/>
        </a:p>
      </dgm:t>
    </dgm:pt>
    <dgm:pt modelId="{ED36A94A-B939-48AE-9BEC-1EB0E41E8BDD}" type="pres">
      <dgm:prSet presAssocID="{9CA19A3B-D779-440F-848D-C30B4F9C92B8}" presName="rootConnector" presStyleLbl="node2" presStyleIdx="2" presStyleCnt="4"/>
      <dgm:spPr/>
      <dgm:t>
        <a:bodyPr/>
        <a:lstStyle/>
        <a:p>
          <a:endParaRPr lang="en-GB"/>
        </a:p>
      </dgm:t>
    </dgm:pt>
    <dgm:pt modelId="{631C40FF-8E76-40D5-8C51-D8EA378F76C2}" type="pres">
      <dgm:prSet presAssocID="{9CA19A3B-D779-440F-848D-C30B4F9C92B8}" presName="hierChild4" presStyleCnt="0"/>
      <dgm:spPr/>
    </dgm:pt>
    <dgm:pt modelId="{BE7B8576-D0B2-4CD2-AF8D-861D52376150}" type="pres">
      <dgm:prSet presAssocID="{9CA19A3B-D779-440F-848D-C30B4F9C92B8}" presName="hierChild5" presStyleCnt="0"/>
      <dgm:spPr/>
    </dgm:pt>
    <dgm:pt modelId="{10BFE0C9-5DC4-47AE-86D2-91F82B847C61}" type="pres">
      <dgm:prSet presAssocID="{372436A6-1597-49E7-A1F2-57873AD4EC05}" presName="Name37" presStyleLbl="parChTrans1D2" presStyleIdx="3" presStyleCnt="4"/>
      <dgm:spPr/>
      <dgm:t>
        <a:bodyPr/>
        <a:lstStyle/>
        <a:p>
          <a:endParaRPr lang="en-GB"/>
        </a:p>
      </dgm:t>
    </dgm:pt>
    <dgm:pt modelId="{0F40A3D6-E5FF-4390-A10A-2F77DED4E825}" type="pres">
      <dgm:prSet presAssocID="{0FE15A10-D21A-41DC-AC62-38AEE7591623}" presName="hierRoot2" presStyleCnt="0">
        <dgm:presLayoutVars>
          <dgm:hierBranch val="init"/>
        </dgm:presLayoutVars>
      </dgm:prSet>
      <dgm:spPr/>
    </dgm:pt>
    <dgm:pt modelId="{34EC2987-D5CB-436C-B59F-7A19FEB6F7EA}" type="pres">
      <dgm:prSet presAssocID="{0FE15A10-D21A-41DC-AC62-38AEE7591623}" presName="rootComposite" presStyleCnt="0"/>
      <dgm:spPr/>
    </dgm:pt>
    <dgm:pt modelId="{3EF1056F-E4E2-4D33-97D4-D11487747EB1}" type="pres">
      <dgm:prSet presAssocID="{0FE15A10-D21A-41DC-AC62-38AEE7591623}" presName="rootText" presStyleLbl="node2" presStyleIdx="3" presStyleCnt="4">
        <dgm:presLayoutVars>
          <dgm:chPref val="3"/>
        </dgm:presLayoutVars>
      </dgm:prSet>
      <dgm:spPr/>
      <dgm:t>
        <a:bodyPr/>
        <a:lstStyle/>
        <a:p>
          <a:endParaRPr lang="en-GB"/>
        </a:p>
      </dgm:t>
    </dgm:pt>
    <dgm:pt modelId="{96D48C32-6925-40B8-8C66-05C0AF49692F}" type="pres">
      <dgm:prSet presAssocID="{0FE15A10-D21A-41DC-AC62-38AEE7591623}" presName="rootConnector" presStyleLbl="node2" presStyleIdx="3" presStyleCnt="4"/>
      <dgm:spPr/>
      <dgm:t>
        <a:bodyPr/>
        <a:lstStyle/>
        <a:p>
          <a:endParaRPr lang="en-GB"/>
        </a:p>
      </dgm:t>
    </dgm:pt>
    <dgm:pt modelId="{108CEDE8-D9A4-4916-993A-B082E7017639}" type="pres">
      <dgm:prSet presAssocID="{0FE15A10-D21A-41DC-AC62-38AEE7591623}" presName="hierChild4" presStyleCnt="0"/>
      <dgm:spPr/>
    </dgm:pt>
    <dgm:pt modelId="{7E78C663-A934-482F-AAF7-8FF30ECD7A4E}" type="pres">
      <dgm:prSet presAssocID="{0FE15A10-D21A-41DC-AC62-38AEE7591623}" presName="hierChild5" presStyleCnt="0"/>
      <dgm:spPr/>
    </dgm:pt>
    <dgm:pt modelId="{431EC4D1-6056-449D-A025-3C7414298904}" type="pres">
      <dgm:prSet presAssocID="{391FEE84-D5EF-49EF-B989-84BFAF7DF8AE}" presName="hierChild3" presStyleCnt="0"/>
      <dgm:spPr/>
    </dgm:pt>
  </dgm:ptLst>
  <dgm:cxnLst>
    <dgm:cxn modelId="{E351EC48-2D56-436E-8088-20C064B8D3B2}" srcId="{391FEE84-D5EF-49EF-B989-84BFAF7DF8AE}" destId="{FADCE3F0-9FEE-478F-A716-6257F54A7FDA}" srcOrd="0" destOrd="0" parTransId="{5F16F596-01AF-40EE-8B51-C8E38B5B6425}" sibTransId="{A53CFC53-FF74-4BC0-85A9-52D5BA51976E}"/>
    <dgm:cxn modelId="{560B374F-89A3-48CD-8EBB-088BD04F7040}" type="presOf" srcId="{ACB0D303-864F-4F7C-B141-6A3C0C31ED5B}" destId="{CBF9842D-760A-4BC7-82C5-CAD5A4F66804}" srcOrd="0" destOrd="0" presId="urn:microsoft.com/office/officeart/2005/8/layout/orgChart1"/>
    <dgm:cxn modelId="{78B4F9A5-FEB3-4D3C-A6B6-F61CE1216173}" type="presOf" srcId="{9CA19A3B-D779-440F-848D-C30B4F9C92B8}" destId="{41180DE6-0F0A-4AFE-84B9-8BE72B358DF3}" srcOrd="0" destOrd="0" presId="urn:microsoft.com/office/officeart/2005/8/layout/orgChart1"/>
    <dgm:cxn modelId="{D38F68D9-F160-4EB5-8E5C-851690190047}" type="presOf" srcId="{9CA19A3B-D779-440F-848D-C30B4F9C92B8}" destId="{ED36A94A-B939-48AE-9BEC-1EB0E41E8BDD}" srcOrd="1" destOrd="0" presId="urn:microsoft.com/office/officeart/2005/8/layout/orgChart1"/>
    <dgm:cxn modelId="{C2D0B5F4-96A9-419F-B9C4-D36C2E519081}" type="presOf" srcId="{391FEE84-D5EF-49EF-B989-84BFAF7DF8AE}" destId="{0803BF03-DC47-476F-BC8D-2830ABF3459C}" srcOrd="0" destOrd="0" presId="urn:microsoft.com/office/officeart/2005/8/layout/orgChart1"/>
    <dgm:cxn modelId="{5722BC0D-D71D-408D-AA41-7EEFFD9C8961}" type="presOf" srcId="{5F16F596-01AF-40EE-8B51-C8E38B5B6425}" destId="{D1F4A698-C6DF-48BB-8E45-8E2C2AF790E4}" srcOrd="0" destOrd="0" presId="urn:microsoft.com/office/officeart/2005/8/layout/orgChart1"/>
    <dgm:cxn modelId="{EC0F694B-521B-45E6-9096-259C8594B1FC}" srcId="{391FEE84-D5EF-49EF-B989-84BFAF7DF8AE}" destId="{ACB0D303-864F-4F7C-B141-6A3C0C31ED5B}" srcOrd="1" destOrd="0" parTransId="{407B94D5-BFE8-4CF7-B7C8-6B64DBC8C1D1}" sibTransId="{DBBDA729-0372-4A95-85BA-53FBD2C8367D}"/>
    <dgm:cxn modelId="{07C7FB8B-A01F-44CE-A094-87DA7E312E8C}" srcId="{F8E60F6E-F322-406E-8005-D34C40348EDD}" destId="{391FEE84-D5EF-49EF-B989-84BFAF7DF8AE}" srcOrd="0" destOrd="0" parTransId="{E2171591-11E1-4B6A-97B9-F56C8A52316E}" sibTransId="{788CA509-987D-49B5-91B8-CCA2C324BCBA}"/>
    <dgm:cxn modelId="{54B7E21B-7213-47D4-AC3B-6A978492AEF2}" srcId="{391FEE84-D5EF-49EF-B989-84BFAF7DF8AE}" destId="{9CA19A3B-D779-440F-848D-C30B4F9C92B8}" srcOrd="2" destOrd="0" parTransId="{563AC218-98F6-438A-A48F-1164E887A7C7}" sibTransId="{E9D65CCC-61D8-427A-9EDA-1CEBE39AD39E}"/>
    <dgm:cxn modelId="{7B1E2840-0EF5-401A-A587-7EE24A0D5234}" type="presOf" srcId="{372436A6-1597-49E7-A1F2-57873AD4EC05}" destId="{10BFE0C9-5DC4-47AE-86D2-91F82B847C61}" srcOrd="0" destOrd="0" presId="urn:microsoft.com/office/officeart/2005/8/layout/orgChart1"/>
    <dgm:cxn modelId="{D8188EFE-D35C-403C-B13D-B53F03482E58}" type="presOf" srcId="{F8E60F6E-F322-406E-8005-D34C40348EDD}" destId="{F798287A-5413-4F75-A922-1737F786EF1D}" srcOrd="0" destOrd="0" presId="urn:microsoft.com/office/officeart/2005/8/layout/orgChart1"/>
    <dgm:cxn modelId="{11834C77-7DBA-477E-96BB-91E64B58D3F5}" type="presOf" srcId="{FADCE3F0-9FEE-478F-A716-6257F54A7FDA}" destId="{F458F102-E414-46AD-93E7-948D1740EE21}" srcOrd="1" destOrd="0" presId="urn:microsoft.com/office/officeart/2005/8/layout/orgChart1"/>
    <dgm:cxn modelId="{E9F9E34A-C38C-44C5-9337-C710C3D02A27}" type="presOf" srcId="{ACB0D303-864F-4F7C-B141-6A3C0C31ED5B}" destId="{171965F0-5253-49C9-BA96-6F3D3314E0C0}" srcOrd="1" destOrd="0" presId="urn:microsoft.com/office/officeart/2005/8/layout/orgChart1"/>
    <dgm:cxn modelId="{47BDA196-A69E-47CA-8990-716DDC34EA56}" type="presOf" srcId="{563AC218-98F6-438A-A48F-1164E887A7C7}" destId="{4BC20F23-25C6-48BF-A2F2-EAA8F1071438}" srcOrd="0" destOrd="0" presId="urn:microsoft.com/office/officeart/2005/8/layout/orgChart1"/>
    <dgm:cxn modelId="{F89EE6AC-CF35-4356-9BEA-5DFECECD883D}" type="presOf" srcId="{FADCE3F0-9FEE-478F-A716-6257F54A7FDA}" destId="{85B06E35-FC31-467A-8361-7DAFBD015F29}" srcOrd="0" destOrd="0" presId="urn:microsoft.com/office/officeart/2005/8/layout/orgChart1"/>
    <dgm:cxn modelId="{E5915838-B257-4008-990F-15B376AB775E}" type="presOf" srcId="{391FEE84-D5EF-49EF-B989-84BFAF7DF8AE}" destId="{6B8A0169-4075-4F30-BF94-730BC951F98D}" srcOrd="1" destOrd="0" presId="urn:microsoft.com/office/officeart/2005/8/layout/orgChart1"/>
    <dgm:cxn modelId="{78C1046E-89D1-479D-B9B4-6815706C646A}" srcId="{391FEE84-D5EF-49EF-B989-84BFAF7DF8AE}" destId="{0FE15A10-D21A-41DC-AC62-38AEE7591623}" srcOrd="3" destOrd="0" parTransId="{372436A6-1597-49E7-A1F2-57873AD4EC05}" sibTransId="{5EAFA69D-7580-4348-AB86-7F3404ACFCDE}"/>
    <dgm:cxn modelId="{F2D2D1E4-2803-46D0-BA5B-2205692E83B3}" type="presOf" srcId="{0FE15A10-D21A-41DC-AC62-38AEE7591623}" destId="{3EF1056F-E4E2-4D33-97D4-D11487747EB1}" srcOrd="0" destOrd="0" presId="urn:microsoft.com/office/officeart/2005/8/layout/orgChart1"/>
    <dgm:cxn modelId="{99BDD1DE-2C83-41A5-BCE8-A96345DE10DF}" type="presOf" srcId="{0FE15A10-D21A-41DC-AC62-38AEE7591623}" destId="{96D48C32-6925-40B8-8C66-05C0AF49692F}" srcOrd="1" destOrd="0" presId="urn:microsoft.com/office/officeart/2005/8/layout/orgChart1"/>
    <dgm:cxn modelId="{EFFA88BC-1A6A-4FE2-B8BD-F6E5A3372529}" type="presOf" srcId="{407B94D5-BFE8-4CF7-B7C8-6B64DBC8C1D1}" destId="{B0CD9F1A-6C36-4117-A244-06E7814BDA3D}" srcOrd="0" destOrd="0" presId="urn:microsoft.com/office/officeart/2005/8/layout/orgChart1"/>
    <dgm:cxn modelId="{347D0ADF-3F25-4E6F-8C24-3F8F62534E79}" type="presParOf" srcId="{F798287A-5413-4F75-A922-1737F786EF1D}" destId="{BDBB26F0-C010-4945-9EAE-890741DCE93A}" srcOrd="0" destOrd="0" presId="urn:microsoft.com/office/officeart/2005/8/layout/orgChart1"/>
    <dgm:cxn modelId="{AA651112-2CB2-42E5-B36F-919AB9DEDD2B}" type="presParOf" srcId="{BDBB26F0-C010-4945-9EAE-890741DCE93A}" destId="{0BAD9226-5A71-424A-BCD0-063031F5B818}" srcOrd="0" destOrd="0" presId="urn:microsoft.com/office/officeart/2005/8/layout/orgChart1"/>
    <dgm:cxn modelId="{2C0A3365-2A69-4E72-B77A-D8901533B137}" type="presParOf" srcId="{0BAD9226-5A71-424A-BCD0-063031F5B818}" destId="{0803BF03-DC47-476F-BC8D-2830ABF3459C}" srcOrd="0" destOrd="0" presId="urn:microsoft.com/office/officeart/2005/8/layout/orgChart1"/>
    <dgm:cxn modelId="{1CF2C448-3340-48FE-B483-841E04B5352E}" type="presParOf" srcId="{0BAD9226-5A71-424A-BCD0-063031F5B818}" destId="{6B8A0169-4075-4F30-BF94-730BC951F98D}" srcOrd="1" destOrd="0" presId="urn:microsoft.com/office/officeart/2005/8/layout/orgChart1"/>
    <dgm:cxn modelId="{BF5782C1-0CB2-4220-A671-16E30C8486C0}" type="presParOf" srcId="{BDBB26F0-C010-4945-9EAE-890741DCE93A}" destId="{C408C1CA-32E3-4242-94DC-EFD6BA14CFA5}" srcOrd="1" destOrd="0" presId="urn:microsoft.com/office/officeart/2005/8/layout/orgChart1"/>
    <dgm:cxn modelId="{6C90681C-8BE4-45FC-AC53-D84446097129}" type="presParOf" srcId="{C408C1CA-32E3-4242-94DC-EFD6BA14CFA5}" destId="{D1F4A698-C6DF-48BB-8E45-8E2C2AF790E4}" srcOrd="0" destOrd="0" presId="urn:microsoft.com/office/officeart/2005/8/layout/orgChart1"/>
    <dgm:cxn modelId="{A0061664-68B9-47B1-9777-7C3B3A64067C}" type="presParOf" srcId="{C408C1CA-32E3-4242-94DC-EFD6BA14CFA5}" destId="{BFB3C7AE-3181-44C5-B9AF-36C59CD5AE19}" srcOrd="1" destOrd="0" presId="urn:microsoft.com/office/officeart/2005/8/layout/orgChart1"/>
    <dgm:cxn modelId="{43F457BD-4EFA-44E9-9327-34600683DC50}" type="presParOf" srcId="{BFB3C7AE-3181-44C5-B9AF-36C59CD5AE19}" destId="{53A3D146-DFA0-49D9-AF7B-90DC60CB1235}" srcOrd="0" destOrd="0" presId="urn:microsoft.com/office/officeart/2005/8/layout/orgChart1"/>
    <dgm:cxn modelId="{88C67EDC-9745-4ABB-B2F8-E11125F74D57}" type="presParOf" srcId="{53A3D146-DFA0-49D9-AF7B-90DC60CB1235}" destId="{85B06E35-FC31-467A-8361-7DAFBD015F29}" srcOrd="0" destOrd="0" presId="urn:microsoft.com/office/officeart/2005/8/layout/orgChart1"/>
    <dgm:cxn modelId="{3F648960-E2E1-4879-96BE-3053D1842D36}" type="presParOf" srcId="{53A3D146-DFA0-49D9-AF7B-90DC60CB1235}" destId="{F458F102-E414-46AD-93E7-948D1740EE21}" srcOrd="1" destOrd="0" presId="urn:microsoft.com/office/officeart/2005/8/layout/orgChart1"/>
    <dgm:cxn modelId="{0FFDAFF0-EA6D-42F1-9A8C-04B09A421519}" type="presParOf" srcId="{BFB3C7AE-3181-44C5-B9AF-36C59CD5AE19}" destId="{C5911A6A-68B3-44FB-838E-3DACDAC0CB77}" srcOrd="1" destOrd="0" presId="urn:microsoft.com/office/officeart/2005/8/layout/orgChart1"/>
    <dgm:cxn modelId="{98131624-794A-4E67-879E-32D91429AA35}" type="presParOf" srcId="{BFB3C7AE-3181-44C5-B9AF-36C59CD5AE19}" destId="{7D4A70B7-C0EC-41CC-A2ED-3C6C5F4DE549}" srcOrd="2" destOrd="0" presId="urn:microsoft.com/office/officeart/2005/8/layout/orgChart1"/>
    <dgm:cxn modelId="{3168EFCE-9B29-4850-A5FF-94F6D46E73BC}" type="presParOf" srcId="{C408C1CA-32E3-4242-94DC-EFD6BA14CFA5}" destId="{B0CD9F1A-6C36-4117-A244-06E7814BDA3D}" srcOrd="2" destOrd="0" presId="urn:microsoft.com/office/officeart/2005/8/layout/orgChart1"/>
    <dgm:cxn modelId="{5614284C-D037-439F-B7AC-09208F5783D3}" type="presParOf" srcId="{C408C1CA-32E3-4242-94DC-EFD6BA14CFA5}" destId="{209A0239-FBBF-436E-A144-5AAE736EF592}" srcOrd="3" destOrd="0" presId="urn:microsoft.com/office/officeart/2005/8/layout/orgChart1"/>
    <dgm:cxn modelId="{7946585E-B6DE-4DBA-B2EC-C9331EA9A197}" type="presParOf" srcId="{209A0239-FBBF-436E-A144-5AAE736EF592}" destId="{C9CA3C36-FFF2-4391-9325-1BE047B641D4}" srcOrd="0" destOrd="0" presId="urn:microsoft.com/office/officeart/2005/8/layout/orgChart1"/>
    <dgm:cxn modelId="{F85969A5-4917-4CD2-A8E8-DC049B2F8C07}" type="presParOf" srcId="{C9CA3C36-FFF2-4391-9325-1BE047B641D4}" destId="{CBF9842D-760A-4BC7-82C5-CAD5A4F66804}" srcOrd="0" destOrd="0" presId="urn:microsoft.com/office/officeart/2005/8/layout/orgChart1"/>
    <dgm:cxn modelId="{D2DEDB33-CE29-40A3-98B4-B7FAEA4E7A32}" type="presParOf" srcId="{C9CA3C36-FFF2-4391-9325-1BE047B641D4}" destId="{171965F0-5253-49C9-BA96-6F3D3314E0C0}" srcOrd="1" destOrd="0" presId="urn:microsoft.com/office/officeart/2005/8/layout/orgChart1"/>
    <dgm:cxn modelId="{3AAA776A-7D6F-478E-912E-BDB283252C4A}" type="presParOf" srcId="{209A0239-FBBF-436E-A144-5AAE736EF592}" destId="{7EE1E669-E032-4C5C-A25C-70C73B74CDCF}" srcOrd="1" destOrd="0" presId="urn:microsoft.com/office/officeart/2005/8/layout/orgChart1"/>
    <dgm:cxn modelId="{7E0A9548-F50D-4F2C-8B87-D4D00998EA0B}" type="presParOf" srcId="{209A0239-FBBF-436E-A144-5AAE736EF592}" destId="{4AAEF04B-3BFD-4C1A-822B-8F245E66F52C}" srcOrd="2" destOrd="0" presId="urn:microsoft.com/office/officeart/2005/8/layout/orgChart1"/>
    <dgm:cxn modelId="{18E8B29D-1075-4974-8902-7909038E25CA}" type="presParOf" srcId="{C408C1CA-32E3-4242-94DC-EFD6BA14CFA5}" destId="{4BC20F23-25C6-48BF-A2F2-EAA8F1071438}" srcOrd="4" destOrd="0" presId="urn:microsoft.com/office/officeart/2005/8/layout/orgChart1"/>
    <dgm:cxn modelId="{44895FE3-0BF6-4D21-B4B3-AE49FC842DBB}" type="presParOf" srcId="{C408C1CA-32E3-4242-94DC-EFD6BA14CFA5}" destId="{5A9E7794-1458-440D-88EC-44719A550919}" srcOrd="5" destOrd="0" presId="urn:microsoft.com/office/officeart/2005/8/layout/orgChart1"/>
    <dgm:cxn modelId="{1E328A45-B4B9-4258-9E4E-63CC620DF829}" type="presParOf" srcId="{5A9E7794-1458-440D-88EC-44719A550919}" destId="{04DCC2CC-1C11-493D-B8A6-67193833C422}" srcOrd="0" destOrd="0" presId="urn:microsoft.com/office/officeart/2005/8/layout/orgChart1"/>
    <dgm:cxn modelId="{27DD8277-606A-4677-8CDD-68333378350C}" type="presParOf" srcId="{04DCC2CC-1C11-493D-B8A6-67193833C422}" destId="{41180DE6-0F0A-4AFE-84B9-8BE72B358DF3}" srcOrd="0" destOrd="0" presId="urn:microsoft.com/office/officeart/2005/8/layout/orgChart1"/>
    <dgm:cxn modelId="{8D255860-0A64-4EF5-8E07-B7D0D44F0C33}" type="presParOf" srcId="{04DCC2CC-1C11-493D-B8A6-67193833C422}" destId="{ED36A94A-B939-48AE-9BEC-1EB0E41E8BDD}" srcOrd="1" destOrd="0" presId="urn:microsoft.com/office/officeart/2005/8/layout/orgChart1"/>
    <dgm:cxn modelId="{9A7ED322-B09B-4FFE-99A2-C2CDCE17652E}" type="presParOf" srcId="{5A9E7794-1458-440D-88EC-44719A550919}" destId="{631C40FF-8E76-40D5-8C51-D8EA378F76C2}" srcOrd="1" destOrd="0" presId="urn:microsoft.com/office/officeart/2005/8/layout/orgChart1"/>
    <dgm:cxn modelId="{9FD7E542-3095-4475-BBA4-4F74E97D54CB}" type="presParOf" srcId="{5A9E7794-1458-440D-88EC-44719A550919}" destId="{BE7B8576-D0B2-4CD2-AF8D-861D52376150}" srcOrd="2" destOrd="0" presId="urn:microsoft.com/office/officeart/2005/8/layout/orgChart1"/>
    <dgm:cxn modelId="{0CFAC4E9-C356-4DCA-A6BE-10CC0E01B275}" type="presParOf" srcId="{C408C1CA-32E3-4242-94DC-EFD6BA14CFA5}" destId="{10BFE0C9-5DC4-47AE-86D2-91F82B847C61}" srcOrd="6" destOrd="0" presId="urn:microsoft.com/office/officeart/2005/8/layout/orgChart1"/>
    <dgm:cxn modelId="{C9654FC8-7CC4-4C54-B2E5-D33D21C30A46}" type="presParOf" srcId="{C408C1CA-32E3-4242-94DC-EFD6BA14CFA5}" destId="{0F40A3D6-E5FF-4390-A10A-2F77DED4E825}" srcOrd="7" destOrd="0" presId="urn:microsoft.com/office/officeart/2005/8/layout/orgChart1"/>
    <dgm:cxn modelId="{0BA3D542-608F-4CD0-A395-DFE6CC795FC7}" type="presParOf" srcId="{0F40A3D6-E5FF-4390-A10A-2F77DED4E825}" destId="{34EC2987-D5CB-436C-B59F-7A19FEB6F7EA}" srcOrd="0" destOrd="0" presId="urn:microsoft.com/office/officeart/2005/8/layout/orgChart1"/>
    <dgm:cxn modelId="{627F5030-AD9E-4A82-9B90-7728CED59C2D}" type="presParOf" srcId="{34EC2987-D5CB-436C-B59F-7A19FEB6F7EA}" destId="{3EF1056F-E4E2-4D33-97D4-D11487747EB1}" srcOrd="0" destOrd="0" presId="urn:microsoft.com/office/officeart/2005/8/layout/orgChart1"/>
    <dgm:cxn modelId="{86F53DBC-84FA-402E-8890-0860F5BCCEEF}" type="presParOf" srcId="{34EC2987-D5CB-436C-B59F-7A19FEB6F7EA}" destId="{96D48C32-6925-40B8-8C66-05C0AF49692F}" srcOrd="1" destOrd="0" presId="urn:microsoft.com/office/officeart/2005/8/layout/orgChart1"/>
    <dgm:cxn modelId="{7DE4325C-CF2D-4F37-85C2-7DBD596D5EAB}" type="presParOf" srcId="{0F40A3D6-E5FF-4390-A10A-2F77DED4E825}" destId="{108CEDE8-D9A4-4916-993A-B082E7017639}" srcOrd="1" destOrd="0" presId="urn:microsoft.com/office/officeart/2005/8/layout/orgChart1"/>
    <dgm:cxn modelId="{2B4DC318-E960-4B4B-9778-69E20FBE5C7D}" type="presParOf" srcId="{0F40A3D6-E5FF-4390-A10A-2F77DED4E825}" destId="{7E78C663-A934-482F-AAF7-8FF30ECD7A4E}" srcOrd="2" destOrd="0" presId="urn:microsoft.com/office/officeart/2005/8/layout/orgChart1"/>
    <dgm:cxn modelId="{31442154-D4AF-492A-A5B1-FD39AF7DB3B1}" type="presParOf" srcId="{BDBB26F0-C010-4945-9EAE-890741DCE93A}" destId="{431EC4D1-6056-449D-A025-3C74142989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3F8E-092E-48DD-8D6E-144A87803A45}">
      <dsp:nvSpPr>
        <dsp:cNvPr id="0" name=""/>
        <dsp:cNvSpPr/>
      </dsp:nvSpPr>
      <dsp:spPr>
        <a:xfrm>
          <a:off x="1610370" y="0"/>
          <a:ext cx="1610370" cy="1504396"/>
        </a:xfrm>
        <a:prstGeom prst="trapezoid">
          <a:avLst>
            <a:gd name="adj" fmla="val 53522"/>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endParaRPr lang="en-GB" sz="2800" kern="1200" dirty="0" smtClean="0"/>
        </a:p>
        <a:p>
          <a:pPr lvl="0" algn="ctr" defTabSz="1244600">
            <a:lnSpc>
              <a:spcPct val="90000"/>
            </a:lnSpc>
            <a:spcBef>
              <a:spcPct val="0"/>
            </a:spcBef>
            <a:spcAft>
              <a:spcPts val="600"/>
            </a:spcAft>
          </a:pPr>
          <a:endParaRPr lang="en-GB" sz="2000" b="1" kern="1200" dirty="0" smtClean="0"/>
        </a:p>
        <a:p>
          <a:pPr lvl="0" algn="ctr" defTabSz="1244600">
            <a:lnSpc>
              <a:spcPct val="90000"/>
            </a:lnSpc>
            <a:spcBef>
              <a:spcPct val="0"/>
            </a:spcBef>
            <a:spcAft>
              <a:spcPts val="600"/>
            </a:spcAft>
          </a:pPr>
          <a:endParaRPr lang="en-GB" sz="2000" b="1" kern="1200" dirty="0" smtClean="0"/>
        </a:p>
        <a:p>
          <a:pPr lvl="0" algn="ctr" defTabSz="1244600">
            <a:lnSpc>
              <a:spcPct val="90000"/>
            </a:lnSpc>
            <a:spcBef>
              <a:spcPct val="0"/>
            </a:spcBef>
            <a:spcAft>
              <a:spcPts val="600"/>
            </a:spcAft>
          </a:pPr>
          <a:r>
            <a:rPr lang="en-GB" sz="2000" b="1" kern="1200" dirty="0" smtClean="0"/>
            <a:t>Systems</a:t>
          </a:r>
          <a:endParaRPr lang="en-GB" sz="2000" b="1" kern="1200" dirty="0"/>
        </a:p>
      </dsp:txBody>
      <dsp:txXfrm>
        <a:off x="1610370" y="0"/>
        <a:ext cx="1610370" cy="1504396"/>
      </dsp:txXfrm>
    </dsp:sp>
    <dsp:sp modelId="{143BDB85-923C-44EE-8524-5F31F6928A9D}">
      <dsp:nvSpPr>
        <dsp:cNvPr id="0" name=""/>
        <dsp:cNvSpPr/>
      </dsp:nvSpPr>
      <dsp:spPr>
        <a:xfrm>
          <a:off x="805185" y="1504396"/>
          <a:ext cx="3220740" cy="1504396"/>
        </a:xfrm>
        <a:prstGeom prst="trapezoid">
          <a:avLst>
            <a:gd name="adj" fmla="val 53522"/>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GB" sz="2000" b="1" kern="1200" dirty="0" smtClean="0"/>
            <a:t>Institutions</a:t>
          </a:r>
          <a:endParaRPr lang="en-GB" sz="2000" b="1" kern="1200" dirty="0"/>
        </a:p>
      </dsp:txBody>
      <dsp:txXfrm>
        <a:off x="1368814" y="1504396"/>
        <a:ext cx="2093481" cy="1504396"/>
      </dsp:txXfrm>
    </dsp:sp>
    <dsp:sp modelId="{0CC0FE1C-2AA9-4B3A-B0FA-65F3F488EDF8}">
      <dsp:nvSpPr>
        <dsp:cNvPr id="0" name=""/>
        <dsp:cNvSpPr/>
      </dsp:nvSpPr>
      <dsp:spPr>
        <a:xfrm>
          <a:off x="0" y="3008792"/>
          <a:ext cx="4831110" cy="1504396"/>
        </a:xfrm>
        <a:prstGeom prst="trapezoid">
          <a:avLst>
            <a:gd name="adj" fmla="val 53522"/>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t>Individuals</a:t>
          </a:r>
          <a:endParaRPr lang="en-GB" sz="2000" b="1" kern="1200" dirty="0"/>
        </a:p>
      </dsp:txBody>
      <dsp:txXfrm>
        <a:off x="845444" y="3008792"/>
        <a:ext cx="3140222" cy="1504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ADA9C-7732-4FD2-816D-7482850D5E32}">
      <dsp:nvSpPr>
        <dsp:cNvPr id="0" name=""/>
        <dsp:cNvSpPr/>
      </dsp:nvSpPr>
      <dsp:spPr>
        <a:xfrm>
          <a:off x="4724399" y="1789815"/>
          <a:ext cx="3538494" cy="374832"/>
        </a:xfrm>
        <a:custGeom>
          <a:avLst/>
          <a:gdLst/>
          <a:ahLst/>
          <a:cxnLst/>
          <a:rect l="0" t="0" r="0" b="0"/>
          <a:pathLst>
            <a:path>
              <a:moveTo>
                <a:pt x="0" y="0"/>
              </a:moveTo>
              <a:lnTo>
                <a:pt x="0" y="187416"/>
              </a:lnTo>
              <a:lnTo>
                <a:pt x="3538494" y="187416"/>
              </a:lnTo>
              <a:lnTo>
                <a:pt x="3538494" y="374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A8BDDA-92DA-4257-8BF6-6867A1EB7914}">
      <dsp:nvSpPr>
        <dsp:cNvPr id="0" name=""/>
        <dsp:cNvSpPr/>
      </dsp:nvSpPr>
      <dsp:spPr>
        <a:xfrm>
          <a:off x="4724399" y="1789815"/>
          <a:ext cx="792225" cy="374832"/>
        </a:xfrm>
        <a:custGeom>
          <a:avLst/>
          <a:gdLst/>
          <a:ahLst/>
          <a:cxnLst/>
          <a:rect l="0" t="0" r="0" b="0"/>
          <a:pathLst>
            <a:path>
              <a:moveTo>
                <a:pt x="0" y="0"/>
              </a:moveTo>
              <a:lnTo>
                <a:pt x="0" y="187416"/>
              </a:lnTo>
              <a:lnTo>
                <a:pt x="792225" y="187416"/>
              </a:lnTo>
              <a:lnTo>
                <a:pt x="792225" y="374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2236E8-8FD1-48E6-8C47-A7DC02C2C19E}">
      <dsp:nvSpPr>
        <dsp:cNvPr id="0" name=""/>
        <dsp:cNvSpPr/>
      </dsp:nvSpPr>
      <dsp:spPr>
        <a:xfrm>
          <a:off x="3058004" y="1789815"/>
          <a:ext cx="1666395" cy="374832"/>
        </a:xfrm>
        <a:custGeom>
          <a:avLst/>
          <a:gdLst/>
          <a:ahLst/>
          <a:cxnLst/>
          <a:rect l="0" t="0" r="0" b="0"/>
          <a:pathLst>
            <a:path>
              <a:moveTo>
                <a:pt x="1666395" y="0"/>
              </a:moveTo>
              <a:lnTo>
                <a:pt x="1666395" y="187416"/>
              </a:lnTo>
              <a:lnTo>
                <a:pt x="0" y="187416"/>
              </a:lnTo>
              <a:lnTo>
                <a:pt x="0" y="374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5AC18-4192-4A20-807F-827676E460F0}">
      <dsp:nvSpPr>
        <dsp:cNvPr id="0" name=""/>
        <dsp:cNvSpPr/>
      </dsp:nvSpPr>
      <dsp:spPr>
        <a:xfrm>
          <a:off x="898257" y="1789815"/>
          <a:ext cx="3826142" cy="374832"/>
        </a:xfrm>
        <a:custGeom>
          <a:avLst/>
          <a:gdLst/>
          <a:ahLst/>
          <a:cxnLst/>
          <a:rect l="0" t="0" r="0" b="0"/>
          <a:pathLst>
            <a:path>
              <a:moveTo>
                <a:pt x="3826142" y="0"/>
              </a:moveTo>
              <a:lnTo>
                <a:pt x="3826142" y="187416"/>
              </a:lnTo>
              <a:lnTo>
                <a:pt x="0" y="187416"/>
              </a:lnTo>
              <a:lnTo>
                <a:pt x="0" y="374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3BF03-DC47-476F-BC8D-2830ABF3459C}">
      <dsp:nvSpPr>
        <dsp:cNvPr id="0" name=""/>
        <dsp:cNvSpPr/>
      </dsp:nvSpPr>
      <dsp:spPr>
        <a:xfrm>
          <a:off x="3831942" y="897358"/>
          <a:ext cx="1784914" cy="892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fr-BE" sz="2600" b="1" kern="1200" dirty="0" err="1" smtClean="0"/>
            <a:t>Idea</a:t>
          </a:r>
          <a:r>
            <a:rPr lang="fr-BE" sz="2600" b="1" kern="1200" dirty="0" smtClean="0"/>
            <a:t> (</a:t>
          </a:r>
          <a:r>
            <a:rPr lang="fr-BE" sz="2600" b="1" kern="1200" dirty="0" err="1" smtClean="0"/>
            <a:t>l</a:t>
          </a:r>
          <a:r>
            <a:rPr lang="fr-BE" sz="2600" b="1" kern="1200" dirty="0" err="1" smtClean="0">
              <a:solidFill>
                <a:srgbClr val="FF6600"/>
              </a:solidFill>
            </a:rPr>
            <a:t>y</a:t>
          </a:r>
          <a:r>
            <a:rPr lang="fr-BE" sz="2600" b="1" kern="1200" dirty="0" smtClean="0"/>
            <a:t>)</a:t>
          </a:r>
          <a:endParaRPr lang="en-GB" sz="2600" kern="1200" dirty="0"/>
        </a:p>
      </dsp:txBody>
      <dsp:txXfrm>
        <a:off x="3831942" y="897358"/>
        <a:ext cx="1784914" cy="892457"/>
      </dsp:txXfrm>
    </dsp:sp>
    <dsp:sp modelId="{5BCCC18F-CCE6-4A0A-B2B9-4EEC39FF65E8}">
      <dsp:nvSpPr>
        <dsp:cNvPr id="0" name=""/>
        <dsp:cNvSpPr/>
      </dsp:nvSpPr>
      <dsp:spPr>
        <a:xfrm>
          <a:off x="5800" y="2164647"/>
          <a:ext cx="1784914" cy="892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BE" sz="2300" b="1" kern="1200" dirty="0" err="1" smtClean="0">
              <a:solidFill>
                <a:schemeClr val="bg1"/>
              </a:solidFill>
            </a:rPr>
            <a:t>Commonl</a:t>
          </a:r>
          <a:r>
            <a:rPr lang="fr-BE" sz="2300" b="1" kern="1200" dirty="0" err="1" smtClean="0">
              <a:solidFill>
                <a:srgbClr val="FF9900"/>
              </a:solidFill>
            </a:rPr>
            <a:t>y</a:t>
          </a:r>
          <a:endParaRPr lang="en-GB" sz="2300" kern="1200" dirty="0"/>
        </a:p>
      </dsp:txBody>
      <dsp:txXfrm>
        <a:off x="5800" y="2164647"/>
        <a:ext cx="1784914" cy="892457"/>
      </dsp:txXfrm>
    </dsp:sp>
    <dsp:sp modelId="{BB9795CC-AB0C-4967-AB19-195F4ABF5753}">
      <dsp:nvSpPr>
        <dsp:cNvPr id="0" name=""/>
        <dsp:cNvSpPr/>
      </dsp:nvSpPr>
      <dsp:spPr>
        <a:xfrm>
          <a:off x="2165546" y="2164647"/>
          <a:ext cx="1784914" cy="892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fr-BE" sz="2600" b="1" kern="1200" dirty="0" err="1" smtClean="0">
              <a:solidFill>
                <a:schemeClr val="bg1"/>
              </a:solidFill>
            </a:rPr>
            <a:t>Novelt</a:t>
          </a:r>
          <a:r>
            <a:rPr lang="fr-BE" sz="2600" b="1" kern="1200" dirty="0" err="1" smtClean="0">
              <a:solidFill>
                <a:srgbClr val="FF6600"/>
              </a:solidFill>
            </a:rPr>
            <a:t>y</a:t>
          </a:r>
          <a:endParaRPr lang="en-GB" sz="2600" b="1" kern="1200" dirty="0">
            <a:solidFill>
              <a:srgbClr val="FF6600"/>
            </a:solidFill>
          </a:endParaRPr>
        </a:p>
      </dsp:txBody>
      <dsp:txXfrm>
        <a:off x="2165546" y="2164647"/>
        <a:ext cx="1784914" cy="892457"/>
      </dsp:txXfrm>
    </dsp:sp>
    <dsp:sp modelId="{81C14D86-9A65-4BDB-9A23-44CE51129697}">
      <dsp:nvSpPr>
        <dsp:cNvPr id="0" name=""/>
        <dsp:cNvSpPr/>
      </dsp:nvSpPr>
      <dsp:spPr>
        <a:xfrm>
          <a:off x="4325293" y="2164647"/>
          <a:ext cx="2382664" cy="892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fr-BE" sz="2400" b="1" kern="1200" dirty="0" err="1" smtClean="0">
              <a:solidFill>
                <a:schemeClr val="bg1"/>
              </a:solidFill>
            </a:rPr>
            <a:t>Sustainabilit</a:t>
          </a:r>
          <a:r>
            <a:rPr lang="fr-BE" sz="2400" b="1" kern="1200" dirty="0" err="1" smtClean="0">
              <a:solidFill>
                <a:srgbClr val="FF6600"/>
              </a:solidFill>
            </a:rPr>
            <a:t>y</a:t>
          </a:r>
          <a:endParaRPr lang="en-GB" sz="2400" b="1" kern="1200" dirty="0">
            <a:solidFill>
              <a:srgbClr val="FF6600"/>
            </a:solidFill>
          </a:endParaRPr>
        </a:p>
      </dsp:txBody>
      <dsp:txXfrm>
        <a:off x="4325293" y="2164647"/>
        <a:ext cx="2382664" cy="892457"/>
      </dsp:txXfrm>
    </dsp:sp>
    <dsp:sp modelId="{4760F8C8-4FE7-4E13-B536-6D2B4D386C79}">
      <dsp:nvSpPr>
        <dsp:cNvPr id="0" name=""/>
        <dsp:cNvSpPr/>
      </dsp:nvSpPr>
      <dsp:spPr>
        <a:xfrm>
          <a:off x="7082789" y="2164647"/>
          <a:ext cx="2360210" cy="892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fr-BE" sz="2400" b="1" kern="1200" dirty="0" err="1" smtClean="0">
              <a:solidFill>
                <a:schemeClr val="bg1"/>
              </a:solidFill>
            </a:rPr>
            <a:t>Immediatel</a:t>
          </a:r>
          <a:r>
            <a:rPr lang="fr-BE" sz="2400" b="1" kern="1200" dirty="0" err="1" smtClean="0">
              <a:solidFill>
                <a:srgbClr val="FF6600"/>
              </a:solidFill>
            </a:rPr>
            <a:t>y</a:t>
          </a:r>
          <a:endParaRPr lang="en-GB" sz="2400" b="1" kern="1200" dirty="0">
            <a:solidFill>
              <a:srgbClr val="FF9900"/>
            </a:solidFill>
          </a:endParaRPr>
        </a:p>
      </dsp:txBody>
      <dsp:txXfrm>
        <a:off x="7082789" y="2164647"/>
        <a:ext cx="2360210" cy="8924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F39D9-4D45-41A1-B147-464262165E9C}">
      <dsp:nvSpPr>
        <dsp:cNvPr id="0" name=""/>
        <dsp:cNvSpPr/>
      </dsp:nvSpPr>
      <dsp:spPr>
        <a:xfrm>
          <a:off x="0" y="42622"/>
          <a:ext cx="9060211"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fr-BE" sz="2800" kern="1200" dirty="0" smtClean="0"/>
            <a:t>Books of the </a:t>
          </a:r>
          <a:r>
            <a:rPr lang="fr-BE" sz="2800" kern="1200" dirty="0" err="1" smtClean="0"/>
            <a:t>Year</a:t>
          </a:r>
          <a:r>
            <a:rPr lang="fr-BE" sz="2800" kern="1200" dirty="0" smtClean="0"/>
            <a:t> 2018 </a:t>
          </a:r>
          <a:endParaRPr lang="en-GB" sz="2800" kern="1200" dirty="0"/>
        </a:p>
      </dsp:txBody>
      <dsp:txXfrm>
        <a:off x="32784" y="75406"/>
        <a:ext cx="8994643" cy="606012"/>
      </dsp:txXfrm>
    </dsp:sp>
    <dsp:sp modelId="{A9D5EFFE-EC36-4151-B9FB-C48900B146D1}">
      <dsp:nvSpPr>
        <dsp:cNvPr id="0" name=""/>
        <dsp:cNvSpPr/>
      </dsp:nvSpPr>
      <dsp:spPr>
        <a:xfrm>
          <a:off x="0" y="714202"/>
          <a:ext cx="9060211" cy="3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66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fr-BE" sz="2200" i="0" kern="1200" dirty="0" smtClean="0"/>
            <a:t>Erasmus+ Programme Guide;</a:t>
          </a:r>
          <a:endParaRPr lang="en-GB" sz="2200" kern="1200" dirty="0"/>
        </a:p>
        <a:p>
          <a:pPr marL="228600" lvl="1" indent="-228600" algn="l" defTabSz="977900" rtl="0">
            <a:lnSpc>
              <a:spcPct val="90000"/>
            </a:lnSpc>
            <a:spcBef>
              <a:spcPct val="0"/>
            </a:spcBef>
            <a:spcAft>
              <a:spcPct val="20000"/>
            </a:spcAft>
            <a:buChar char="••"/>
          </a:pPr>
          <a:r>
            <a:rPr lang="fr-BE" sz="2200" i="0" kern="1200" smtClean="0"/>
            <a:t>Call for proposals;</a:t>
          </a:r>
          <a:endParaRPr lang="en-GB" sz="2200" kern="1200"/>
        </a:p>
        <a:p>
          <a:pPr marL="228600" lvl="1" indent="-228600" algn="l" defTabSz="977900" rtl="0">
            <a:lnSpc>
              <a:spcPct val="90000"/>
            </a:lnSpc>
            <a:spcBef>
              <a:spcPct val="0"/>
            </a:spcBef>
            <a:spcAft>
              <a:spcPct val="20000"/>
            </a:spcAft>
            <a:buChar char="••"/>
          </a:pPr>
          <a:r>
            <a:rPr lang="fr-BE" sz="2200" i="0" kern="1200" smtClean="0"/>
            <a:t>CBHE priorities;</a:t>
          </a:r>
          <a:endParaRPr lang="en-GB" sz="2200" kern="1200"/>
        </a:p>
        <a:p>
          <a:pPr marL="228600" lvl="1" indent="-228600" algn="l" defTabSz="977900" rtl="0">
            <a:lnSpc>
              <a:spcPct val="90000"/>
            </a:lnSpc>
            <a:spcBef>
              <a:spcPct val="0"/>
            </a:spcBef>
            <a:spcAft>
              <a:spcPct val="20000"/>
            </a:spcAft>
            <a:buChar char="••"/>
          </a:pPr>
          <a:r>
            <a:rPr lang="fr-BE" sz="2200" i="0" kern="1200" smtClean="0"/>
            <a:t>Budget allocation;</a:t>
          </a:r>
          <a:endParaRPr lang="en-GB" sz="2200" kern="1200"/>
        </a:p>
        <a:p>
          <a:pPr marL="228600" lvl="1" indent="-228600" algn="l" defTabSz="977900" rtl="0">
            <a:lnSpc>
              <a:spcPct val="90000"/>
            </a:lnSpc>
            <a:spcBef>
              <a:spcPct val="0"/>
            </a:spcBef>
            <a:spcAft>
              <a:spcPct val="20000"/>
            </a:spcAft>
            <a:buChar char="••"/>
          </a:pPr>
          <a:r>
            <a:rPr lang="fr-BE" sz="2200" i="0" kern="1200" smtClean="0"/>
            <a:t>E-form and attachments;</a:t>
          </a:r>
          <a:endParaRPr lang="en-GB" sz="2200" kern="1200"/>
        </a:p>
        <a:p>
          <a:pPr marL="228600" lvl="1" indent="-228600" algn="l" defTabSz="977900" rtl="0">
            <a:lnSpc>
              <a:spcPct val="90000"/>
            </a:lnSpc>
            <a:spcBef>
              <a:spcPct val="0"/>
            </a:spcBef>
            <a:spcAft>
              <a:spcPct val="20000"/>
            </a:spcAft>
            <a:buChar char="••"/>
          </a:pPr>
          <a:r>
            <a:rPr lang="fr-BE" sz="2200" i="0" kern="1200" smtClean="0"/>
            <a:t>The instructions for completing the Application Package;</a:t>
          </a:r>
          <a:endParaRPr lang="en-GB" sz="2200" kern="1200"/>
        </a:p>
        <a:p>
          <a:pPr marL="228600" lvl="1" indent="-228600" algn="l" defTabSz="977900" rtl="0">
            <a:lnSpc>
              <a:spcPct val="90000"/>
            </a:lnSpc>
            <a:spcBef>
              <a:spcPct val="0"/>
            </a:spcBef>
            <a:spcAft>
              <a:spcPct val="20000"/>
            </a:spcAft>
            <a:buChar char="••"/>
          </a:pPr>
          <a:r>
            <a:rPr lang="fr-BE" sz="2200" i="0" kern="1200" smtClean="0"/>
            <a:t>The Guide for experts;</a:t>
          </a:r>
          <a:endParaRPr lang="en-GB" sz="2200" kern="1200"/>
        </a:p>
        <a:p>
          <a:pPr marL="228600" lvl="1" indent="-228600" algn="l" defTabSz="977900" rtl="0">
            <a:lnSpc>
              <a:spcPct val="90000"/>
            </a:lnSpc>
            <a:spcBef>
              <a:spcPct val="0"/>
            </a:spcBef>
            <a:spcAft>
              <a:spcPct val="20000"/>
            </a:spcAft>
            <a:buChar char="••"/>
          </a:pPr>
          <a:r>
            <a:rPr lang="fr-BE" sz="2200" i="0" kern="1200" smtClean="0"/>
            <a:t>List of CBHE selected projects;</a:t>
          </a:r>
          <a:endParaRPr lang="en-GB" sz="2200" kern="1200"/>
        </a:p>
        <a:p>
          <a:pPr marL="228600" lvl="1" indent="-228600" algn="l" defTabSz="977900" rtl="0">
            <a:lnSpc>
              <a:spcPct val="90000"/>
            </a:lnSpc>
            <a:spcBef>
              <a:spcPct val="0"/>
            </a:spcBef>
            <a:spcAft>
              <a:spcPct val="20000"/>
            </a:spcAft>
            <a:buChar char="••"/>
          </a:pPr>
          <a:r>
            <a:rPr lang="fr-BE" sz="2200" i="0" kern="1200" smtClean="0"/>
            <a:t>Frequently Asked Questions.</a:t>
          </a:r>
          <a:endParaRPr lang="en-GB" sz="2200" kern="1200"/>
        </a:p>
      </dsp:txBody>
      <dsp:txXfrm>
        <a:off x="0" y="714202"/>
        <a:ext cx="9060211" cy="34196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95EFE-572F-4BE2-B811-C9085567F9A1}">
      <dsp:nvSpPr>
        <dsp:cNvPr id="0" name=""/>
        <dsp:cNvSpPr/>
      </dsp:nvSpPr>
      <dsp:spPr>
        <a:xfrm>
          <a:off x="685439" y="0"/>
          <a:ext cx="7768314" cy="36933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466A5-A7F1-4031-AAEE-4D9B3145A36A}">
      <dsp:nvSpPr>
        <dsp:cNvPr id="0" name=""/>
        <dsp:cNvSpPr/>
      </dsp:nvSpPr>
      <dsp:spPr>
        <a:xfrm>
          <a:off x="309697" y="1107995"/>
          <a:ext cx="2741757" cy="1477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smtClean="0"/>
            <a:t>Formal submission requirements</a:t>
          </a:r>
          <a:endParaRPr lang="en-GB" sz="2100" kern="1200"/>
        </a:p>
      </dsp:txBody>
      <dsp:txXfrm>
        <a:off x="381814" y="1180112"/>
        <a:ext cx="2597523" cy="1333093"/>
      </dsp:txXfrm>
    </dsp:sp>
    <dsp:sp modelId="{FE502191-BF5A-4BAE-95AE-84A878535CC7}">
      <dsp:nvSpPr>
        <dsp:cNvPr id="0" name=""/>
        <dsp:cNvSpPr/>
      </dsp:nvSpPr>
      <dsp:spPr>
        <a:xfrm>
          <a:off x="3198717" y="1107995"/>
          <a:ext cx="2741757" cy="1477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smtClean="0"/>
            <a:t>Grant size (and duration) </a:t>
          </a:r>
          <a:endParaRPr lang="en-GB" sz="2100" kern="1200"/>
        </a:p>
      </dsp:txBody>
      <dsp:txXfrm>
        <a:off x="3270834" y="1180112"/>
        <a:ext cx="2597523" cy="1333093"/>
      </dsp:txXfrm>
    </dsp:sp>
    <dsp:sp modelId="{12C661DC-1EB0-48E8-B94C-5E69FA38191E}">
      <dsp:nvSpPr>
        <dsp:cNvPr id="0" name=""/>
        <dsp:cNvSpPr/>
      </dsp:nvSpPr>
      <dsp:spPr>
        <a:xfrm>
          <a:off x="6087737" y="1107995"/>
          <a:ext cx="2741757" cy="1477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dirty="0" smtClean="0"/>
            <a:t>Applicant, Partners and Partnership requirements</a:t>
          </a:r>
          <a:endParaRPr lang="en-GB" sz="2100" kern="1200" dirty="0"/>
        </a:p>
      </dsp:txBody>
      <dsp:txXfrm>
        <a:off x="6159854" y="1180112"/>
        <a:ext cx="2597523" cy="13330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73B17-A6FE-4EE6-83D9-2A9AF9324069}">
      <dsp:nvSpPr>
        <dsp:cNvPr id="0" name=""/>
        <dsp:cNvSpPr/>
      </dsp:nvSpPr>
      <dsp:spPr>
        <a:xfrm>
          <a:off x="2782" y="365652"/>
          <a:ext cx="2791902" cy="27919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3648" tIns="17780" rIns="153648" bIns="17780" numCol="1" spcCol="1270" anchor="ctr" anchorCtr="0">
          <a:noAutofit/>
        </a:bodyPr>
        <a:lstStyle/>
        <a:p>
          <a:pPr lvl="0" algn="ctr" defTabSz="622300" rtl="0">
            <a:lnSpc>
              <a:spcPct val="90000"/>
            </a:lnSpc>
            <a:spcBef>
              <a:spcPct val="0"/>
            </a:spcBef>
            <a:spcAft>
              <a:spcPct val="35000"/>
            </a:spcAft>
          </a:pPr>
          <a:r>
            <a:rPr lang="fr-BE" sz="1400" b="1" kern="1200" dirty="0" smtClean="0"/>
            <a:t>Relevance</a:t>
          </a:r>
        </a:p>
        <a:p>
          <a:pPr lvl="0" algn="ctr" defTabSz="622300" rtl="0">
            <a:lnSpc>
              <a:spcPct val="90000"/>
            </a:lnSpc>
            <a:spcBef>
              <a:spcPct val="0"/>
            </a:spcBef>
            <a:spcAft>
              <a:spcPct val="35000"/>
            </a:spcAft>
          </a:pPr>
          <a:r>
            <a:rPr lang="fr-BE" sz="1400" kern="1200" dirty="0" smtClean="0"/>
            <a:t> (30 points)</a:t>
          </a:r>
          <a:endParaRPr lang="en-GB" sz="1400" kern="1200" dirty="0"/>
        </a:p>
      </dsp:txBody>
      <dsp:txXfrm>
        <a:off x="411647" y="774517"/>
        <a:ext cx="1974172" cy="1974172"/>
      </dsp:txXfrm>
    </dsp:sp>
    <dsp:sp modelId="{53868B51-589E-4C37-86EA-0A00562E1790}">
      <dsp:nvSpPr>
        <dsp:cNvPr id="0" name=""/>
        <dsp:cNvSpPr/>
      </dsp:nvSpPr>
      <dsp:spPr>
        <a:xfrm>
          <a:off x="2236304" y="365652"/>
          <a:ext cx="2791902" cy="2791902"/>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3648" tIns="17780" rIns="153648" bIns="17780" numCol="1" spcCol="1270" anchor="ctr" anchorCtr="0">
          <a:noAutofit/>
        </a:bodyPr>
        <a:lstStyle/>
        <a:p>
          <a:pPr lvl="0" algn="ctr" defTabSz="622300" rtl="0">
            <a:lnSpc>
              <a:spcPct val="90000"/>
            </a:lnSpc>
            <a:spcBef>
              <a:spcPct val="0"/>
            </a:spcBef>
            <a:spcAft>
              <a:spcPct val="35000"/>
            </a:spcAft>
          </a:pPr>
          <a:endParaRPr lang="en-GB" sz="1400" b="1" kern="1200" noProof="0" dirty="0" smtClean="0"/>
        </a:p>
        <a:p>
          <a:pPr lvl="0" algn="ctr" defTabSz="622300" rtl="0">
            <a:lnSpc>
              <a:spcPct val="90000"/>
            </a:lnSpc>
            <a:spcBef>
              <a:spcPct val="0"/>
            </a:spcBef>
            <a:spcAft>
              <a:spcPct val="35000"/>
            </a:spcAft>
          </a:pPr>
          <a:r>
            <a:rPr lang="en-GB" sz="1400" b="1" kern="1200" noProof="0" dirty="0" smtClean="0"/>
            <a:t>Quality of </a:t>
          </a:r>
        </a:p>
        <a:p>
          <a:pPr lvl="0" algn="ctr" defTabSz="622300" rtl="0">
            <a:lnSpc>
              <a:spcPct val="90000"/>
            </a:lnSpc>
            <a:spcBef>
              <a:spcPct val="0"/>
            </a:spcBef>
            <a:spcAft>
              <a:spcPct val="35000"/>
            </a:spcAft>
          </a:pPr>
          <a:r>
            <a:rPr lang="en-GB" sz="1400" b="1" kern="1200" noProof="0" dirty="0" smtClean="0"/>
            <a:t>Design + Implementation </a:t>
          </a:r>
        </a:p>
        <a:p>
          <a:pPr lvl="0" algn="ctr" defTabSz="622300" rtl="0">
            <a:lnSpc>
              <a:spcPct val="90000"/>
            </a:lnSpc>
            <a:spcBef>
              <a:spcPct val="0"/>
            </a:spcBef>
            <a:spcAft>
              <a:spcPct val="35000"/>
            </a:spcAft>
          </a:pPr>
          <a:r>
            <a:rPr lang="en-GB" sz="1400" kern="1200" noProof="0" dirty="0" smtClean="0"/>
            <a:t>(30 points)</a:t>
          </a:r>
          <a:endParaRPr lang="en-GB" sz="1400" kern="1200" noProof="0" dirty="0"/>
        </a:p>
      </dsp:txBody>
      <dsp:txXfrm>
        <a:off x="2645169" y="774517"/>
        <a:ext cx="1974172" cy="1974172"/>
      </dsp:txXfrm>
    </dsp:sp>
    <dsp:sp modelId="{1F90D968-AC7D-4433-ADB8-F622EFE4A075}">
      <dsp:nvSpPr>
        <dsp:cNvPr id="0" name=""/>
        <dsp:cNvSpPr/>
      </dsp:nvSpPr>
      <dsp:spPr>
        <a:xfrm>
          <a:off x="4469826" y="365652"/>
          <a:ext cx="2791902" cy="279190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3648" tIns="17780" rIns="153648" bIns="17780" numCol="1" spcCol="1270" anchor="ctr" anchorCtr="0">
          <a:noAutofit/>
        </a:bodyPr>
        <a:lstStyle/>
        <a:p>
          <a:pPr lvl="0" algn="ctr" defTabSz="622300" rtl="0">
            <a:lnSpc>
              <a:spcPct val="90000"/>
            </a:lnSpc>
            <a:spcBef>
              <a:spcPct val="0"/>
            </a:spcBef>
            <a:spcAft>
              <a:spcPct val="35000"/>
            </a:spcAft>
          </a:pPr>
          <a:endParaRPr lang="en-GB" sz="1400" b="1" kern="1200" noProof="0" dirty="0" smtClean="0"/>
        </a:p>
        <a:p>
          <a:pPr lvl="0" algn="ctr" defTabSz="622300" rtl="0">
            <a:lnSpc>
              <a:spcPct val="90000"/>
            </a:lnSpc>
            <a:spcBef>
              <a:spcPct val="0"/>
            </a:spcBef>
            <a:spcAft>
              <a:spcPct val="35000"/>
            </a:spcAft>
          </a:pPr>
          <a:endParaRPr lang="en-GB" sz="1400" b="1" kern="1200" noProof="0" dirty="0" smtClean="0"/>
        </a:p>
        <a:p>
          <a:pPr lvl="0" algn="ctr" defTabSz="622300" rtl="0">
            <a:lnSpc>
              <a:spcPct val="90000"/>
            </a:lnSpc>
            <a:spcBef>
              <a:spcPct val="0"/>
            </a:spcBef>
            <a:spcAft>
              <a:spcPct val="35000"/>
            </a:spcAft>
          </a:pPr>
          <a:r>
            <a:rPr lang="en-GB" sz="1400" b="1" kern="1200" noProof="0" dirty="0" smtClean="0"/>
            <a:t>Quality of </a:t>
          </a:r>
        </a:p>
        <a:p>
          <a:pPr lvl="0" algn="ctr" defTabSz="622300" rtl="0">
            <a:lnSpc>
              <a:spcPct val="90000"/>
            </a:lnSpc>
            <a:spcBef>
              <a:spcPct val="0"/>
            </a:spcBef>
            <a:spcAft>
              <a:spcPct val="35000"/>
            </a:spcAft>
          </a:pPr>
          <a:r>
            <a:rPr lang="en-GB" sz="1400" b="1" kern="1200" noProof="0" dirty="0" smtClean="0"/>
            <a:t>Team + Cooperation</a:t>
          </a:r>
          <a:r>
            <a:rPr lang="en-GB" sz="1400" kern="1200" noProof="0" dirty="0" smtClean="0"/>
            <a:t> arrangements</a:t>
          </a:r>
        </a:p>
        <a:p>
          <a:pPr lvl="0" algn="ctr" defTabSz="622300" rtl="0">
            <a:lnSpc>
              <a:spcPct val="90000"/>
            </a:lnSpc>
            <a:spcBef>
              <a:spcPct val="0"/>
            </a:spcBef>
            <a:spcAft>
              <a:spcPct val="35000"/>
            </a:spcAft>
          </a:pPr>
          <a:r>
            <a:rPr lang="en-GB" sz="1400" kern="1200" noProof="0" dirty="0" smtClean="0"/>
            <a:t>(20 points)</a:t>
          </a:r>
          <a:endParaRPr lang="en-GB" sz="1400" kern="1200" noProof="0" dirty="0"/>
        </a:p>
      </dsp:txBody>
      <dsp:txXfrm>
        <a:off x="4878691" y="774517"/>
        <a:ext cx="1974172" cy="1974172"/>
      </dsp:txXfrm>
    </dsp:sp>
    <dsp:sp modelId="{B4EF08F0-560B-4B56-AB85-4E36D9468800}">
      <dsp:nvSpPr>
        <dsp:cNvPr id="0" name=""/>
        <dsp:cNvSpPr/>
      </dsp:nvSpPr>
      <dsp:spPr>
        <a:xfrm>
          <a:off x="6667539" y="365652"/>
          <a:ext cx="2791902" cy="2791902"/>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3648" tIns="17780" rIns="153648" bIns="17780" numCol="1" spcCol="1270" anchor="ctr" anchorCtr="0">
          <a:noAutofit/>
        </a:bodyPr>
        <a:lstStyle/>
        <a:p>
          <a:pPr lvl="0" algn="ctr" defTabSz="622300" rtl="0">
            <a:lnSpc>
              <a:spcPct val="90000"/>
            </a:lnSpc>
            <a:spcBef>
              <a:spcPct val="0"/>
            </a:spcBef>
            <a:spcAft>
              <a:spcPct val="35000"/>
            </a:spcAft>
          </a:pPr>
          <a:r>
            <a:rPr lang="fr-BE" sz="1400" b="1" kern="1200" dirty="0" smtClean="0"/>
            <a:t>Impact and Sustainability </a:t>
          </a:r>
        </a:p>
        <a:p>
          <a:pPr lvl="0" algn="ctr" defTabSz="622300" rtl="0">
            <a:lnSpc>
              <a:spcPct val="90000"/>
            </a:lnSpc>
            <a:spcBef>
              <a:spcPct val="0"/>
            </a:spcBef>
            <a:spcAft>
              <a:spcPct val="35000"/>
            </a:spcAft>
          </a:pPr>
          <a:r>
            <a:rPr lang="fr-BE" sz="1400" kern="1200" dirty="0" smtClean="0"/>
            <a:t>(20 points)</a:t>
          </a:r>
          <a:endParaRPr lang="en-GB" sz="1400" kern="1200" dirty="0"/>
        </a:p>
      </dsp:txBody>
      <dsp:txXfrm>
        <a:off x="7076404" y="774517"/>
        <a:ext cx="1974172" cy="19741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427BC-804F-4D31-8347-8F356D8FEE1E}">
      <dsp:nvSpPr>
        <dsp:cNvPr id="0" name=""/>
        <dsp:cNvSpPr/>
      </dsp:nvSpPr>
      <dsp:spPr>
        <a:xfrm>
          <a:off x="0" y="394131"/>
          <a:ext cx="9448799"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Needs analysis</a:t>
          </a:r>
          <a:endParaRPr lang="en-GB" sz="2000" kern="1200" dirty="0"/>
        </a:p>
      </dsp:txBody>
      <dsp:txXfrm>
        <a:off x="23417" y="417548"/>
        <a:ext cx="9401965" cy="432866"/>
      </dsp:txXfrm>
    </dsp:sp>
    <dsp:sp modelId="{3D6B0196-8209-416A-82CF-66E2A269E6E7}">
      <dsp:nvSpPr>
        <dsp:cNvPr id="0" name=""/>
        <dsp:cNvSpPr/>
      </dsp:nvSpPr>
      <dsp:spPr>
        <a:xfrm>
          <a:off x="0" y="931431"/>
          <a:ext cx="9448799"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smtClean="0"/>
            <a:t>Target groups </a:t>
          </a:r>
          <a:endParaRPr lang="en-GB" sz="2000" kern="1200"/>
        </a:p>
      </dsp:txBody>
      <dsp:txXfrm>
        <a:off x="23417" y="954848"/>
        <a:ext cx="9401965" cy="432866"/>
      </dsp:txXfrm>
    </dsp:sp>
    <dsp:sp modelId="{4EB96ED9-7BFE-4760-83BF-60D0198CA87F}">
      <dsp:nvSpPr>
        <dsp:cNvPr id="0" name=""/>
        <dsp:cNvSpPr/>
      </dsp:nvSpPr>
      <dsp:spPr>
        <a:xfrm>
          <a:off x="0" y="1468731"/>
          <a:ext cx="9448799"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Aims ∞Programme objectives + National / Regional priorities</a:t>
          </a:r>
          <a:endParaRPr lang="en-GB" sz="2000" kern="1200" dirty="0"/>
        </a:p>
      </dsp:txBody>
      <dsp:txXfrm>
        <a:off x="23417" y="1492148"/>
        <a:ext cx="9401965" cy="432866"/>
      </dsp:txXfrm>
    </dsp:sp>
    <dsp:sp modelId="{F4437A73-1C93-41AB-BBC3-77DEE3134429}">
      <dsp:nvSpPr>
        <dsp:cNvPr id="0" name=""/>
        <dsp:cNvSpPr/>
      </dsp:nvSpPr>
      <dsp:spPr>
        <a:xfrm>
          <a:off x="0" y="2006031"/>
          <a:ext cx="9448799"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Innovative and/or complementary to other projects</a:t>
          </a:r>
          <a:endParaRPr lang="en-GB" sz="2000" kern="1200" dirty="0"/>
        </a:p>
      </dsp:txBody>
      <dsp:txXfrm>
        <a:off x="23417" y="2029448"/>
        <a:ext cx="9401965" cy="432866"/>
      </dsp:txXfrm>
    </dsp:sp>
    <dsp:sp modelId="{0BEA1725-C64F-4AB9-AF32-ECAA62798452}">
      <dsp:nvSpPr>
        <dsp:cNvPr id="0" name=""/>
        <dsp:cNvSpPr/>
      </dsp:nvSpPr>
      <dsp:spPr>
        <a:xfrm>
          <a:off x="0" y="2543331"/>
          <a:ext cx="9448799"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European added value of the project</a:t>
          </a:r>
          <a:endParaRPr lang="en-GB" sz="2000" kern="1200" dirty="0"/>
        </a:p>
      </dsp:txBody>
      <dsp:txXfrm>
        <a:off x="23417" y="2566748"/>
        <a:ext cx="9401965" cy="432866"/>
      </dsp:txXfrm>
    </dsp:sp>
    <dsp:sp modelId="{9976F546-A5AD-4152-8D10-13ADB87F07FD}">
      <dsp:nvSpPr>
        <dsp:cNvPr id="0" name=""/>
        <dsp:cNvSpPr/>
      </dsp:nvSpPr>
      <dsp:spPr>
        <a:xfrm>
          <a:off x="0" y="3080631"/>
          <a:ext cx="9448799"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BE" sz="2000" b="1" kern="1200" dirty="0" smtClean="0"/>
            <a:t>Cross </a:t>
          </a:r>
          <a:r>
            <a:rPr lang="fr-BE" sz="2000" b="1" kern="1200" dirty="0" err="1" smtClean="0"/>
            <a:t>Regionals</a:t>
          </a:r>
          <a:endParaRPr lang="en-GB" sz="2000" b="1" kern="1200" dirty="0"/>
        </a:p>
      </dsp:txBody>
      <dsp:txXfrm>
        <a:off x="23417" y="3104048"/>
        <a:ext cx="9401965" cy="4328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7C07F-352E-40E4-9B65-A007ACBA2602}">
      <dsp:nvSpPr>
        <dsp:cNvPr id="0" name=""/>
        <dsp:cNvSpPr/>
      </dsp:nvSpPr>
      <dsp:spPr>
        <a:xfrm>
          <a:off x="0" y="818"/>
          <a:ext cx="9448799" cy="7467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Methodology, outcomes, wider and specific objectives</a:t>
          </a:r>
          <a:r>
            <a:rPr lang="en-GB" sz="2000" kern="1200" dirty="0" smtClean="0"/>
            <a:t> </a:t>
          </a:r>
          <a:endParaRPr lang="en-GB" sz="2000" kern="1200" dirty="0"/>
        </a:p>
      </dsp:txBody>
      <dsp:txXfrm>
        <a:off x="36455" y="37273"/>
        <a:ext cx="9375889" cy="673879"/>
      </dsp:txXfrm>
    </dsp:sp>
    <dsp:sp modelId="{63D84047-5A7E-4591-BBBE-DC2B0BB66D27}">
      <dsp:nvSpPr>
        <dsp:cNvPr id="0" name=""/>
        <dsp:cNvSpPr/>
      </dsp:nvSpPr>
      <dsp:spPr>
        <a:xfrm>
          <a:off x="0" y="802327"/>
          <a:ext cx="9448799" cy="7467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Consistency</a:t>
          </a:r>
          <a:r>
            <a:rPr lang="en-GB" sz="1800" b="1" kern="1200" dirty="0" smtClean="0"/>
            <a:t> objectives-activities-methodology results </a:t>
          </a:r>
          <a:endParaRPr lang="en-GB" sz="1800" kern="1200" dirty="0"/>
        </a:p>
      </dsp:txBody>
      <dsp:txXfrm>
        <a:off x="36455" y="838782"/>
        <a:ext cx="9375889" cy="673879"/>
      </dsp:txXfrm>
    </dsp:sp>
    <dsp:sp modelId="{C5F0B673-0EF6-4849-9CD5-D1A4D3B30E0F}">
      <dsp:nvSpPr>
        <dsp:cNvPr id="0" name=""/>
        <dsp:cNvSpPr/>
      </dsp:nvSpPr>
      <dsp:spPr>
        <a:xfrm>
          <a:off x="0" y="1603836"/>
          <a:ext cx="9448799" cy="7467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kern="1200" dirty="0" smtClean="0"/>
            <a:t>Work plan / implementation schedule</a:t>
          </a:r>
          <a:endParaRPr lang="en-GB" sz="1900" kern="1200" dirty="0"/>
        </a:p>
      </dsp:txBody>
      <dsp:txXfrm>
        <a:off x="36455" y="1640291"/>
        <a:ext cx="9375889" cy="673879"/>
      </dsp:txXfrm>
    </dsp:sp>
    <dsp:sp modelId="{8280AA37-D60B-41FD-8238-824116380AFE}">
      <dsp:nvSpPr>
        <dsp:cNvPr id="0" name=""/>
        <dsp:cNvSpPr/>
      </dsp:nvSpPr>
      <dsp:spPr>
        <a:xfrm>
          <a:off x="0" y="2405346"/>
          <a:ext cx="9448799" cy="7467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kern="1200" dirty="0" smtClean="0"/>
            <a:t>Budget and cost-effectiveness (Equipment each partner, Costs per WP) </a:t>
          </a:r>
          <a:endParaRPr lang="en-GB" sz="1900" kern="1200" dirty="0"/>
        </a:p>
      </dsp:txBody>
      <dsp:txXfrm>
        <a:off x="36455" y="2441801"/>
        <a:ext cx="9375889" cy="673879"/>
      </dsp:txXfrm>
    </dsp:sp>
    <dsp:sp modelId="{D9D891C8-5EBF-4F1F-8B76-3CEF461F1394}">
      <dsp:nvSpPr>
        <dsp:cNvPr id="0" name=""/>
        <dsp:cNvSpPr/>
      </dsp:nvSpPr>
      <dsp:spPr>
        <a:xfrm>
          <a:off x="0" y="3206855"/>
          <a:ext cx="9448799" cy="7467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kern="1200" smtClean="0"/>
            <a:t>Quality measures/assurance </a:t>
          </a:r>
          <a:r>
            <a:rPr lang="en-GB" sz="1900" kern="1200" smtClean="0"/>
            <a:t>of the project and </a:t>
          </a:r>
          <a:r>
            <a:rPr lang="en-GB" sz="1900" b="1" kern="1200" smtClean="0"/>
            <a:t>Risk management</a:t>
          </a:r>
          <a:r>
            <a:rPr lang="en-GB" sz="1900" kern="1200" smtClean="0"/>
            <a:t> </a:t>
          </a:r>
          <a:endParaRPr lang="en-GB" sz="1900" kern="1200"/>
        </a:p>
      </dsp:txBody>
      <dsp:txXfrm>
        <a:off x="36455" y="3243310"/>
        <a:ext cx="9375889" cy="6738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BE21F-F6C2-49CB-899F-F78BBE9875A0}">
      <dsp:nvSpPr>
        <dsp:cNvPr id="0" name=""/>
        <dsp:cNvSpPr/>
      </dsp:nvSpPr>
      <dsp:spPr>
        <a:xfrm>
          <a:off x="0" y="120955"/>
          <a:ext cx="9017001" cy="715052"/>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Specify the </a:t>
          </a:r>
          <a:r>
            <a:rPr lang="en-GB" sz="1800" b="1" kern="1200" dirty="0" smtClean="0"/>
            <a:t>partners expertise, competences and roles</a:t>
          </a:r>
          <a:endParaRPr lang="en-GB" sz="1800" kern="1200" dirty="0"/>
        </a:p>
      </dsp:txBody>
      <dsp:txXfrm>
        <a:off x="34906" y="155861"/>
        <a:ext cx="8947189" cy="645240"/>
      </dsp:txXfrm>
    </dsp:sp>
    <dsp:sp modelId="{8C81D691-E8C3-4378-B991-B907D7784376}">
      <dsp:nvSpPr>
        <dsp:cNvPr id="0" name=""/>
        <dsp:cNvSpPr/>
      </dsp:nvSpPr>
      <dsp:spPr>
        <a:xfrm>
          <a:off x="0" y="887848"/>
          <a:ext cx="9017001" cy="715052"/>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Underline</a:t>
          </a:r>
          <a:r>
            <a:rPr lang="en-GB" sz="1800" b="1" kern="1200" dirty="0" smtClean="0"/>
            <a:t> complementary skills, </a:t>
          </a:r>
          <a:r>
            <a:rPr lang="en-GB" sz="1800" kern="1200" dirty="0" smtClean="0"/>
            <a:t>relating to project activities</a:t>
          </a:r>
          <a:endParaRPr lang="en-GB" sz="1800" kern="1200" dirty="0"/>
        </a:p>
      </dsp:txBody>
      <dsp:txXfrm>
        <a:off x="34906" y="922754"/>
        <a:ext cx="8947189" cy="645240"/>
      </dsp:txXfrm>
    </dsp:sp>
    <dsp:sp modelId="{BB0C2D63-9F32-42C8-90A5-57914124C825}">
      <dsp:nvSpPr>
        <dsp:cNvPr id="0" name=""/>
        <dsp:cNvSpPr/>
      </dsp:nvSpPr>
      <dsp:spPr>
        <a:xfrm>
          <a:off x="0" y="1654741"/>
          <a:ext cx="9017001" cy="715052"/>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1" kern="1200" dirty="0" smtClean="0"/>
            <a:t>Distribution of tasks, </a:t>
          </a:r>
          <a:r>
            <a:rPr lang="en-GB" sz="1800" kern="1200" dirty="0" smtClean="0"/>
            <a:t>including active participation of Partner Country institutions</a:t>
          </a:r>
          <a:endParaRPr lang="en-GB" sz="1800" kern="1200" dirty="0"/>
        </a:p>
      </dsp:txBody>
      <dsp:txXfrm>
        <a:off x="34906" y="1689647"/>
        <a:ext cx="8947189" cy="645240"/>
      </dsp:txXfrm>
    </dsp:sp>
    <dsp:sp modelId="{85AD3DDE-1778-4DDD-AC0E-67DC420BAC17}">
      <dsp:nvSpPr>
        <dsp:cNvPr id="0" name=""/>
        <dsp:cNvSpPr/>
      </dsp:nvSpPr>
      <dsp:spPr>
        <a:xfrm>
          <a:off x="0" y="2421634"/>
          <a:ext cx="9017001" cy="715052"/>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1" kern="1200" dirty="0" smtClean="0"/>
            <a:t>Cooperation, effective communication and project management arrangements</a:t>
          </a:r>
          <a:endParaRPr lang="en-GB" sz="1800" kern="1200" dirty="0"/>
        </a:p>
      </dsp:txBody>
      <dsp:txXfrm>
        <a:off x="34906" y="2456540"/>
        <a:ext cx="8947189" cy="645240"/>
      </dsp:txXfrm>
    </dsp:sp>
    <dsp:sp modelId="{5A4A8691-E5AA-41B0-B243-E750F9270405}">
      <dsp:nvSpPr>
        <dsp:cNvPr id="0" name=""/>
        <dsp:cNvSpPr/>
      </dsp:nvSpPr>
      <dsp:spPr>
        <a:xfrm>
          <a:off x="0" y="3188526"/>
          <a:ext cx="9017001" cy="715052"/>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1" kern="1200" dirty="0" smtClean="0"/>
            <a:t>Planned measures to ensure communication</a:t>
          </a:r>
          <a:endParaRPr lang="en-GB" sz="1800" kern="1200" dirty="0"/>
        </a:p>
      </dsp:txBody>
      <dsp:txXfrm>
        <a:off x="34906" y="3223432"/>
        <a:ext cx="8947189" cy="645240"/>
      </dsp:txXfrm>
    </dsp:sp>
    <dsp:sp modelId="{F9037B00-A474-4E56-BDAB-40D245A539DC}">
      <dsp:nvSpPr>
        <dsp:cNvPr id="0" name=""/>
        <dsp:cNvSpPr/>
      </dsp:nvSpPr>
      <dsp:spPr>
        <a:xfrm>
          <a:off x="0" y="3815721"/>
          <a:ext cx="9017001" cy="715052"/>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1" kern="1200" smtClean="0"/>
            <a:t>Ensure regional dimension</a:t>
          </a:r>
          <a:endParaRPr lang="en-GB" sz="1800" kern="1200"/>
        </a:p>
      </dsp:txBody>
      <dsp:txXfrm>
        <a:off x="34906" y="3850627"/>
        <a:ext cx="8947189" cy="6452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B41A6-80CE-4010-9341-602599A2728B}">
      <dsp:nvSpPr>
        <dsp:cNvPr id="0" name=""/>
        <dsp:cNvSpPr/>
      </dsp:nvSpPr>
      <dsp:spPr>
        <a:xfrm rot="5400000">
          <a:off x="-318017" y="318729"/>
          <a:ext cx="2120117" cy="14840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GB" sz="2300" b="1" kern="1200" smtClean="0"/>
            <a:t>eForm</a:t>
          </a:r>
          <a:endParaRPr lang="en-GB" sz="2300" kern="1200"/>
        </a:p>
      </dsp:txBody>
      <dsp:txXfrm rot="-5400000">
        <a:off x="1" y="742752"/>
        <a:ext cx="1484082" cy="636035"/>
      </dsp:txXfrm>
    </dsp:sp>
    <dsp:sp modelId="{AE6A9415-92FD-4ABB-81E3-89275234DAF3}">
      <dsp:nvSpPr>
        <dsp:cNvPr id="0" name=""/>
        <dsp:cNvSpPr/>
      </dsp:nvSpPr>
      <dsp:spPr>
        <a:xfrm rot="5400000">
          <a:off x="4777402" y="-3292608"/>
          <a:ext cx="1378076" cy="79647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GB" sz="2100" b="1" kern="1200" dirty="0" smtClean="0"/>
            <a:t>Participant Portal:  </a:t>
          </a:r>
          <a:r>
            <a:rPr lang="en-GB" sz="2100" b="1" kern="1200" dirty="0" smtClean="0">
              <a:hlinkClick xmlns:r="http://schemas.openxmlformats.org/officeDocument/2006/relationships" r:id="rId1"/>
            </a:rPr>
            <a:t>Https://eacea.ec.europa.eu/PPMT/</a:t>
          </a:r>
          <a:endParaRPr lang="en-GB" sz="2100" kern="1200" dirty="0"/>
        </a:p>
        <a:p>
          <a:pPr marL="457200" lvl="2" indent="-228600" algn="l" defTabSz="933450" rtl="0">
            <a:lnSpc>
              <a:spcPct val="90000"/>
            </a:lnSpc>
            <a:spcBef>
              <a:spcPct val="0"/>
            </a:spcBef>
            <a:spcAft>
              <a:spcPct val="15000"/>
            </a:spcAft>
            <a:buChar char="••"/>
          </a:pPr>
          <a:endParaRPr lang="en-GB" sz="2100" kern="1200"/>
        </a:p>
      </dsp:txBody>
      <dsp:txXfrm rot="-5400000">
        <a:off x="1484082" y="67984"/>
        <a:ext cx="7897445" cy="1243532"/>
      </dsp:txXfrm>
    </dsp:sp>
    <dsp:sp modelId="{015B3847-6FD0-406B-AC86-86958CCD0956}">
      <dsp:nvSpPr>
        <dsp:cNvPr id="0" name=""/>
        <dsp:cNvSpPr/>
      </dsp:nvSpPr>
      <dsp:spPr>
        <a:xfrm rot="5400000">
          <a:off x="-318017" y="2151651"/>
          <a:ext cx="2120117" cy="14840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fr-BE" sz="2300" b="1" kern="1200" smtClean="0"/>
            <a:t>Annexes</a:t>
          </a:r>
          <a:endParaRPr lang="en-GB" sz="2300" kern="1200"/>
        </a:p>
      </dsp:txBody>
      <dsp:txXfrm rot="-5400000">
        <a:off x="1" y="2575674"/>
        <a:ext cx="1484082" cy="636035"/>
      </dsp:txXfrm>
    </dsp:sp>
    <dsp:sp modelId="{91EAF622-3544-4D32-8587-8A8991BE0EB1}">
      <dsp:nvSpPr>
        <dsp:cNvPr id="0" name=""/>
        <dsp:cNvSpPr/>
      </dsp:nvSpPr>
      <dsp:spPr>
        <a:xfrm rot="5400000">
          <a:off x="4777402" y="-1459687"/>
          <a:ext cx="1378076" cy="79647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GB" sz="2100" b="1" kern="1200" dirty="0" smtClean="0">
              <a:hlinkClick xmlns:r="http://schemas.openxmlformats.org/officeDocument/2006/relationships" r:id="rId2"/>
            </a:rPr>
            <a:t>https://eacea.ec.europa.eu/creative-europe/funding/support-european-cooperation-projects-2019_en</a:t>
          </a:r>
          <a:endParaRPr lang="en-GB" sz="2100" kern="1200" dirty="0"/>
        </a:p>
        <a:p>
          <a:pPr marL="228600" lvl="1" indent="-228600" algn="l" defTabSz="933450" rtl="0">
            <a:lnSpc>
              <a:spcPct val="90000"/>
            </a:lnSpc>
            <a:spcBef>
              <a:spcPct val="0"/>
            </a:spcBef>
            <a:spcAft>
              <a:spcPct val="15000"/>
            </a:spcAft>
            <a:buChar char="••"/>
          </a:pPr>
          <a:endParaRPr lang="en-GB" sz="2100" kern="1200" dirty="0"/>
        </a:p>
      </dsp:txBody>
      <dsp:txXfrm rot="-5400000">
        <a:off x="1484082" y="1900905"/>
        <a:ext cx="7897445" cy="1243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B8E9-D6F4-4946-9B0A-AE7AA7C70DA6}">
      <dsp:nvSpPr>
        <dsp:cNvPr id="0" name=""/>
        <dsp:cNvSpPr/>
      </dsp:nvSpPr>
      <dsp:spPr>
        <a:xfrm rot="5400000">
          <a:off x="4824040" y="-392790"/>
          <a:ext cx="1609410" cy="2395006"/>
        </a:xfrm>
        <a:prstGeom prst="hexagon">
          <a:avLst>
            <a:gd name="adj" fmla="val 25000"/>
            <a:gd name="vf" fmla="val 1154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b="1" kern="1200" dirty="0" smtClean="0"/>
            <a:t>Modernisation</a:t>
          </a:r>
        </a:p>
        <a:p>
          <a:pPr lvl="0" algn="ctr" defTabSz="622300">
            <a:lnSpc>
              <a:spcPct val="90000"/>
            </a:lnSpc>
            <a:spcBef>
              <a:spcPct val="0"/>
            </a:spcBef>
            <a:spcAft>
              <a:spcPct val="35000"/>
            </a:spcAft>
          </a:pPr>
          <a:r>
            <a:rPr lang="fr-BE" sz="1400" b="1" kern="1200" dirty="0" err="1" smtClean="0"/>
            <a:t>HEIs</a:t>
          </a:r>
          <a:endParaRPr lang="fr-BE" sz="1400" b="1" kern="1200" dirty="0" smtClean="0"/>
        </a:p>
        <a:p>
          <a:pPr lvl="0" algn="ctr" defTabSz="622300">
            <a:lnSpc>
              <a:spcPct val="90000"/>
            </a:lnSpc>
            <a:spcBef>
              <a:spcPct val="0"/>
            </a:spcBef>
            <a:spcAft>
              <a:spcPct val="35000"/>
            </a:spcAft>
          </a:pPr>
          <a:r>
            <a:rPr lang="fr-BE" sz="1400" b="1" kern="1200" dirty="0" smtClean="0"/>
            <a:t>and </a:t>
          </a:r>
          <a:r>
            <a:rPr lang="fr-BE" sz="1400" b="1" kern="1200" dirty="0" err="1" smtClean="0"/>
            <a:t>systems</a:t>
          </a:r>
          <a:endParaRPr lang="en-GB" sz="1400" b="1" kern="1200" dirty="0"/>
        </a:p>
      </dsp:txBody>
      <dsp:txXfrm rot="-5400000">
        <a:off x="4830410" y="268243"/>
        <a:ext cx="1596670" cy="1072940"/>
      </dsp:txXfrm>
    </dsp:sp>
    <dsp:sp modelId="{2E2BB226-CE57-4748-AAF0-8501FEBD3793}">
      <dsp:nvSpPr>
        <dsp:cNvPr id="0" name=""/>
        <dsp:cNvSpPr/>
      </dsp:nvSpPr>
      <dsp:spPr>
        <a:xfrm>
          <a:off x="5418836" y="325574"/>
          <a:ext cx="1796102" cy="965646"/>
        </a:xfrm>
        <a:prstGeom prst="rect">
          <a:avLst/>
        </a:prstGeom>
        <a:noFill/>
        <a:ln>
          <a:noFill/>
        </a:ln>
        <a:effectLst/>
      </dsp:spPr>
      <dsp:style>
        <a:lnRef idx="0">
          <a:scrgbClr r="0" g="0" b="0"/>
        </a:lnRef>
        <a:fillRef idx="0">
          <a:scrgbClr r="0" g="0" b="0"/>
        </a:fillRef>
        <a:effectRef idx="0">
          <a:scrgbClr r="0" g="0" b="0"/>
        </a:effectRef>
        <a:fontRef idx="minor"/>
      </dsp:style>
    </dsp:sp>
    <dsp:sp modelId="{97340B4E-82C4-4597-BB94-B1BA3CD730DC}">
      <dsp:nvSpPr>
        <dsp:cNvPr id="0" name=""/>
        <dsp:cNvSpPr/>
      </dsp:nvSpPr>
      <dsp:spPr>
        <a:xfrm rot="5400000">
          <a:off x="2359347" y="-368102"/>
          <a:ext cx="1609410" cy="2353000"/>
        </a:xfrm>
        <a:prstGeom prst="hexagon">
          <a:avLst>
            <a:gd name="adj" fmla="val 25000"/>
            <a:gd name="vf" fmla="val 11547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BE" sz="1600" b="1" kern="1200" dirty="0" err="1" smtClean="0"/>
            <a:t>Regional</a:t>
          </a:r>
          <a:r>
            <a:rPr lang="fr-BE" sz="1600" b="1" kern="1200" dirty="0" smtClean="0"/>
            <a:t> </a:t>
          </a:r>
          <a:r>
            <a:rPr lang="fr-BE" sz="1600" b="1" kern="1200" dirty="0" err="1" smtClean="0"/>
            <a:t>integration</a:t>
          </a:r>
          <a:endParaRPr lang="en-GB" sz="1600" b="1" kern="1200" dirty="0"/>
        </a:p>
      </dsp:txBody>
      <dsp:txXfrm rot="-5400000">
        <a:off x="2379719" y="271928"/>
        <a:ext cx="1568666" cy="1072940"/>
      </dsp:txXfrm>
    </dsp:sp>
    <dsp:sp modelId="{3FF826DF-5015-4B86-A856-917960BB7DCE}">
      <dsp:nvSpPr>
        <dsp:cNvPr id="0" name=""/>
        <dsp:cNvSpPr/>
      </dsp:nvSpPr>
      <dsp:spPr>
        <a:xfrm rot="5400000">
          <a:off x="3513298" y="1221265"/>
          <a:ext cx="1609410" cy="205877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smtClean="0"/>
            <a:t>CBHE</a:t>
          </a:r>
          <a:endParaRPr lang="en-GB" sz="2400" b="1" kern="1200" dirty="0"/>
        </a:p>
      </dsp:txBody>
      <dsp:txXfrm rot="-5400000">
        <a:off x="3631744" y="1714184"/>
        <a:ext cx="1372519" cy="1072940"/>
      </dsp:txXfrm>
    </dsp:sp>
    <dsp:sp modelId="{CB32E247-1A27-47D8-AE49-345C6027B83B}">
      <dsp:nvSpPr>
        <dsp:cNvPr id="0" name=""/>
        <dsp:cNvSpPr/>
      </dsp:nvSpPr>
      <dsp:spPr>
        <a:xfrm>
          <a:off x="1421060" y="1691642"/>
          <a:ext cx="1738163" cy="96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endParaRPr lang="en-GB" sz="1400" kern="1200" dirty="0"/>
        </a:p>
      </dsp:txBody>
      <dsp:txXfrm>
        <a:off x="1421060" y="1691642"/>
        <a:ext cx="1738163" cy="965646"/>
      </dsp:txXfrm>
    </dsp:sp>
    <dsp:sp modelId="{CD7A4A80-912D-4BF8-838F-C826093A7313}">
      <dsp:nvSpPr>
        <dsp:cNvPr id="0" name=""/>
        <dsp:cNvSpPr/>
      </dsp:nvSpPr>
      <dsp:spPr>
        <a:xfrm rot="5400000">
          <a:off x="5894751" y="942777"/>
          <a:ext cx="1609410" cy="2463377"/>
        </a:xfrm>
        <a:prstGeom prst="hexagon">
          <a:avLst>
            <a:gd name="adj" fmla="val 25000"/>
            <a:gd name="vf" fmla="val 11547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smtClean="0"/>
        </a:p>
        <a:p>
          <a:pPr lvl="0" algn="ctr" defTabSz="755650">
            <a:lnSpc>
              <a:spcPct val="90000"/>
            </a:lnSpc>
            <a:spcBef>
              <a:spcPct val="0"/>
            </a:spcBef>
            <a:spcAft>
              <a:spcPct val="35000"/>
            </a:spcAft>
          </a:pPr>
          <a:r>
            <a:rPr lang="fr-BE" sz="1700" b="1" kern="1200" dirty="0" err="1" smtClean="0"/>
            <a:t>Quality</a:t>
          </a:r>
          <a:r>
            <a:rPr lang="fr-BE" sz="1700" b="1" kern="1200" dirty="0" smtClean="0"/>
            <a:t> of HE</a:t>
          </a:r>
        </a:p>
        <a:p>
          <a:pPr lvl="0" algn="ctr" defTabSz="755650">
            <a:lnSpc>
              <a:spcPct val="90000"/>
            </a:lnSpc>
            <a:spcBef>
              <a:spcPct val="0"/>
            </a:spcBef>
            <a:spcAft>
              <a:spcPct val="35000"/>
            </a:spcAft>
          </a:pPr>
          <a:endParaRPr lang="en-GB" sz="1700" kern="1200" dirty="0"/>
        </a:p>
      </dsp:txBody>
      <dsp:txXfrm rot="-5400000">
        <a:off x="5878331" y="1637995"/>
        <a:ext cx="1642251" cy="1072940"/>
      </dsp:txXfrm>
    </dsp:sp>
    <dsp:sp modelId="{2237040A-3EB4-42A4-ADA1-98890D6802D2}">
      <dsp:nvSpPr>
        <dsp:cNvPr id="0" name=""/>
        <dsp:cNvSpPr/>
      </dsp:nvSpPr>
      <dsp:spPr>
        <a:xfrm rot="5400000">
          <a:off x="5002900" y="2280580"/>
          <a:ext cx="1609410" cy="2545302"/>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BE" sz="1600" b="1" kern="1200" dirty="0" smtClean="0"/>
            <a:t>Management   </a:t>
          </a:r>
          <a:r>
            <a:rPr lang="fr-BE" sz="1600" b="1" kern="1200" dirty="0" err="1" smtClean="0"/>
            <a:t>governance</a:t>
          </a:r>
          <a:endParaRPr lang="en-GB" sz="1600" b="1" kern="1200" dirty="0"/>
        </a:p>
      </dsp:txBody>
      <dsp:txXfrm rot="-5400000">
        <a:off x="4959171" y="3016761"/>
        <a:ext cx="1696868" cy="1072940"/>
      </dsp:txXfrm>
    </dsp:sp>
    <dsp:sp modelId="{568D9E6A-2E76-4EB4-96DE-D36C840A050A}">
      <dsp:nvSpPr>
        <dsp:cNvPr id="0" name=""/>
        <dsp:cNvSpPr/>
      </dsp:nvSpPr>
      <dsp:spPr>
        <a:xfrm>
          <a:off x="5418836" y="3057710"/>
          <a:ext cx="1796102" cy="965646"/>
        </a:xfrm>
        <a:prstGeom prst="rect">
          <a:avLst/>
        </a:prstGeom>
        <a:noFill/>
        <a:ln>
          <a:noFill/>
        </a:ln>
        <a:effectLst/>
      </dsp:spPr>
      <dsp:style>
        <a:lnRef idx="0">
          <a:scrgbClr r="0" g="0" b="0"/>
        </a:lnRef>
        <a:fillRef idx="0">
          <a:scrgbClr r="0" g="0" b="0"/>
        </a:fillRef>
        <a:effectRef idx="0">
          <a:scrgbClr r="0" g="0" b="0"/>
        </a:effectRef>
        <a:fontRef idx="minor"/>
      </dsp:style>
    </dsp:sp>
    <dsp:sp modelId="{74FAA4E9-F905-4276-8DA6-1447FBCEF012}">
      <dsp:nvSpPr>
        <dsp:cNvPr id="0" name=""/>
        <dsp:cNvSpPr/>
      </dsp:nvSpPr>
      <dsp:spPr>
        <a:xfrm rot="5400000">
          <a:off x="2359347" y="2300527"/>
          <a:ext cx="1609410" cy="2480011"/>
        </a:xfrm>
        <a:prstGeom prst="hexagon">
          <a:avLst>
            <a:gd name="adj" fmla="val 25000"/>
            <a:gd name="vf" fmla="val 11547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BE" sz="1600" b="1" kern="1200" dirty="0" err="1" smtClean="0"/>
            <a:t>Competences</a:t>
          </a:r>
          <a:r>
            <a:rPr lang="fr-BE" sz="1600" b="1" kern="1200" dirty="0" smtClean="0"/>
            <a:t> </a:t>
          </a:r>
        </a:p>
        <a:p>
          <a:pPr lvl="0" algn="ctr" defTabSz="711200">
            <a:lnSpc>
              <a:spcPct val="90000"/>
            </a:lnSpc>
            <a:spcBef>
              <a:spcPct val="0"/>
            </a:spcBef>
            <a:spcAft>
              <a:spcPct val="35000"/>
            </a:spcAft>
          </a:pPr>
          <a:r>
            <a:rPr lang="fr-BE" sz="1600" b="1" kern="1200" dirty="0" err="1" smtClean="0"/>
            <a:t>Skills</a:t>
          </a:r>
          <a:endParaRPr lang="en-GB" sz="1600" b="1" kern="1200" dirty="0"/>
        </a:p>
      </dsp:txBody>
      <dsp:txXfrm rot="-5400000">
        <a:off x="2337382" y="3004062"/>
        <a:ext cx="1653341" cy="1072940"/>
      </dsp:txXfrm>
    </dsp:sp>
    <dsp:sp modelId="{C643F5C8-9C2D-43F1-AE38-77407C3F78A8}">
      <dsp:nvSpPr>
        <dsp:cNvPr id="0" name=""/>
        <dsp:cNvSpPr/>
      </dsp:nvSpPr>
      <dsp:spPr>
        <a:xfrm rot="5400000">
          <a:off x="1078765" y="1214492"/>
          <a:ext cx="1609410" cy="20270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207791" y="1691541"/>
        <a:ext cx="1351358" cy="1072940"/>
      </dsp:txXfrm>
    </dsp:sp>
    <dsp:sp modelId="{D288E7F9-77DB-45E9-994B-6396B372E595}">
      <dsp:nvSpPr>
        <dsp:cNvPr id="0" name=""/>
        <dsp:cNvSpPr/>
      </dsp:nvSpPr>
      <dsp:spPr>
        <a:xfrm>
          <a:off x="1421060" y="4423778"/>
          <a:ext cx="1738163" cy="965646"/>
        </a:xfrm>
        <a:prstGeom prst="rect">
          <a:avLst/>
        </a:prstGeom>
        <a:noFill/>
        <a:ln>
          <a:noFill/>
        </a:ln>
        <a:effectLst/>
      </dsp:spPr>
      <dsp:style>
        <a:lnRef idx="0">
          <a:scrgbClr r="0" g="0" b="0"/>
        </a:lnRef>
        <a:fillRef idx="0">
          <a:scrgbClr r="0" g="0" b="0"/>
        </a:fillRef>
        <a:effectRef idx="0">
          <a:scrgbClr r="0" g="0" b="0"/>
        </a:effectRef>
        <a:fontRef idx="minor"/>
      </dsp:style>
    </dsp:sp>
    <dsp:sp modelId="{82762F97-AB6F-4C68-8AF5-6A5B3ABE73AA}">
      <dsp:nvSpPr>
        <dsp:cNvPr id="0" name=""/>
        <dsp:cNvSpPr/>
      </dsp:nvSpPr>
      <dsp:spPr>
        <a:xfrm rot="5400000">
          <a:off x="1166794" y="1102408"/>
          <a:ext cx="1609410" cy="2253909"/>
        </a:xfrm>
        <a:prstGeom prst="hexagon">
          <a:avLst>
            <a:gd name="adj" fmla="val 2500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BE" sz="1600" b="1" kern="1200" dirty="0" smtClean="0"/>
            <a:t>Internationalisation</a:t>
          </a:r>
          <a:endParaRPr lang="en-GB" sz="1600" b="1" kern="1200" dirty="0"/>
        </a:p>
      </dsp:txBody>
      <dsp:txXfrm rot="-5400000">
        <a:off x="1220196" y="1692893"/>
        <a:ext cx="1502606" cy="10729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DFAD2-7912-4D03-B472-61CA638B5503}">
      <dsp:nvSpPr>
        <dsp:cNvPr id="0" name=""/>
        <dsp:cNvSpPr/>
      </dsp:nvSpPr>
      <dsp:spPr>
        <a:xfrm>
          <a:off x="-5695879" y="-872376"/>
          <a:ext cx="6785312" cy="6785312"/>
        </a:xfrm>
        <a:prstGeom prst="blockArc">
          <a:avLst>
            <a:gd name="adj1" fmla="val 18900000"/>
            <a:gd name="adj2" fmla="val 2700000"/>
            <a:gd name="adj3" fmla="val 3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92CF7B-7C80-4AAF-B0BA-230E11231992}">
      <dsp:nvSpPr>
        <dsp:cNvPr id="0" name=""/>
        <dsp:cNvSpPr/>
      </dsp:nvSpPr>
      <dsp:spPr>
        <a:xfrm>
          <a:off x="353595" y="229143"/>
          <a:ext cx="8472101" cy="458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33020" rIns="33020" bIns="33020" numCol="1" spcCol="1270" anchor="ctr" anchorCtr="0">
          <a:noAutofit/>
        </a:bodyPr>
        <a:lstStyle/>
        <a:p>
          <a:pPr lvl="0" algn="l" defTabSz="577850">
            <a:lnSpc>
              <a:spcPct val="90000"/>
            </a:lnSpc>
            <a:spcBef>
              <a:spcPct val="0"/>
            </a:spcBef>
            <a:spcAft>
              <a:spcPct val="35000"/>
            </a:spcAft>
          </a:pPr>
          <a:r>
            <a:rPr lang="en-GB" sz="1300" b="1" u="sng" kern="1200" smtClean="0">
              <a:solidFill>
                <a:srgbClr val="333399"/>
              </a:solidFill>
              <a:latin typeface="Verdana" pitchFamily="34" charset="0"/>
            </a:rPr>
            <a:t>CO</a:t>
          </a:r>
          <a:r>
            <a:rPr lang="fr-BE" sz="1300" b="1" u="sng" kern="1200" smtClean="0">
              <a:solidFill>
                <a:srgbClr val="333399"/>
              </a:solidFill>
              <a:latin typeface="Verdana" pitchFamily="34" charset="0"/>
            </a:rPr>
            <a:t>HERENT</a:t>
          </a:r>
          <a:r>
            <a:rPr lang="en-GB" sz="1300" b="1" kern="1200" smtClean="0">
              <a:solidFill>
                <a:srgbClr val="333399"/>
              </a:solidFill>
              <a:latin typeface="Verdana" pitchFamily="34" charset="0"/>
            </a:rPr>
            <a:t> </a:t>
          </a:r>
          <a:r>
            <a:rPr lang="en-GB" sz="1300" kern="1200" smtClean="0">
              <a:solidFill>
                <a:srgbClr val="333399"/>
              </a:solidFill>
              <a:latin typeface="Verdana" pitchFamily="34" charset="0"/>
            </a:rPr>
            <a:t>in its entirety; avoid contradictions; avoid "patchwork" </a:t>
          </a:r>
          <a:endParaRPr lang="en-GB" sz="1300" kern="1200" dirty="0">
            <a:solidFill>
              <a:srgbClr val="333399"/>
            </a:solidFill>
            <a:latin typeface="Verdana" pitchFamily="34" charset="0"/>
          </a:endParaRPr>
        </a:p>
      </dsp:txBody>
      <dsp:txXfrm>
        <a:off x="353595" y="229143"/>
        <a:ext cx="8472101" cy="458086"/>
      </dsp:txXfrm>
    </dsp:sp>
    <dsp:sp modelId="{6E4291E2-5588-4A7F-A430-A40A711D089B}">
      <dsp:nvSpPr>
        <dsp:cNvPr id="0" name=""/>
        <dsp:cNvSpPr/>
      </dsp:nvSpPr>
      <dsp:spPr>
        <a:xfrm>
          <a:off x="67291" y="171883"/>
          <a:ext cx="572607" cy="5726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83963-F5A6-40E3-9139-92616EB78BB1}">
      <dsp:nvSpPr>
        <dsp:cNvPr id="0" name=""/>
        <dsp:cNvSpPr/>
      </dsp:nvSpPr>
      <dsp:spPr>
        <a:xfrm>
          <a:off x="768433" y="916676"/>
          <a:ext cx="8057263" cy="458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33020" rIns="33020" bIns="33020" numCol="1" spcCol="1270" anchor="ctr" anchorCtr="0">
          <a:noAutofit/>
        </a:bodyPr>
        <a:lstStyle/>
        <a:p>
          <a:pPr lvl="0" algn="l" defTabSz="577850">
            <a:lnSpc>
              <a:spcPct val="90000"/>
            </a:lnSpc>
            <a:spcBef>
              <a:spcPct val="0"/>
            </a:spcBef>
            <a:spcAft>
              <a:spcPct val="35000"/>
            </a:spcAft>
          </a:pPr>
          <a:r>
            <a:rPr lang="en-GB" sz="1300" b="1" u="sng" kern="1200" dirty="0" smtClean="0">
              <a:solidFill>
                <a:srgbClr val="333399"/>
              </a:solidFill>
              <a:latin typeface="Verdana" pitchFamily="34" charset="0"/>
            </a:rPr>
            <a:t>S</a:t>
          </a:r>
          <a:r>
            <a:rPr lang="fr-BE" sz="1300" b="1" u="sng" kern="1200" dirty="0" smtClean="0">
              <a:solidFill>
                <a:srgbClr val="333399"/>
              </a:solidFill>
              <a:latin typeface="Verdana" pitchFamily="34" charset="0"/>
            </a:rPr>
            <a:t>IMPLE</a:t>
          </a:r>
          <a:r>
            <a:rPr lang="en-GB" sz="1300" b="1" kern="1200" dirty="0" smtClean="0">
              <a:solidFill>
                <a:srgbClr val="333399"/>
              </a:solidFill>
              <a:latin typeface="Verdana" pitchFamily="34" charset="0"/>
            </a:rPr>
            <a:t>: </a:t>
          </a:r>
          <a:r>
            <a:rPr lang="en-GB" sz="1300" kern="1200" dirty="0" smtClean="0">
              <a:solidFill>
                <a:srgbClr val="333399"/>
              </a:solidFill>
              <a:latin typeface="Verdana" pitchFamily="34" charset="0"/>
            </a:rPr>
            <a:t>better a  few well-chosen words than long/vague explanations</a:t>
          </a:r>
          <a:endParaRPr lang="en-GB" sz="1300" kern="1200" dirty="0"/>
        </a:p>
      </dsp:txBody>
      <dsp:txXfrm>
        <a:off x="768433" y="916676"/>
        <a:ext cx="8057263" cy="458086"/>
      </dsp:txXfrm>
    </dsp:sp>
    <dsp:sp modelId="{A572D3DE-E07E-480F-97AA-CB297781B67C}">
      <dsp:nvSpPr>
        <dsp:cNvPr id="0" name=""/>
        <dsp:cNvSpPr/>
      </dsp:nvSpPr>
      <dsp:spPr>
        <a:xfrm>
          <a:off x="482129" y="859415"/>
          <a:ext cx="572607" cy="5726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718EF-63CA-456F-B43D-F49269BA5CFD}">
      <dsp:nvSpPr>
        <dsp:cNvPr id="0" name=""/>
        <dsp:cNvSpPr/>
      </dsp:nvSpPr>
      <dsp:spPr>
        <a:xfrm>
          <a:off x="995762" y="1603704"/>
          <a:ext cx="7829933" cy="458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33020" rIns="33020" bIns="33020" numCol="1" spcCol="1270" anchor="ctr" anchorCtr="0">
          <a:noAutofit/>
        </a:bodyPr>
        <a:lstStyle/>
        <a:p>
          <a:pPr lvl="0" algn="l" defTabSz="577850">
            <a:lnSpc>
              <a:spcPct val="90000"/>
            </a:lnSpc>
            <a:spcBef>
              <a:spcPct val="0"/>
            </a:spcBef>
            <a:spcAft>
              <a:spcPct val="35000"/>
            </a:spcAft>
          </a:pPr>
          <a:r>
            <a:rPr lang="fr-BE" sz="1300" b="1" u="sng" kern="1200" dirty="0" smtClean="0">
              <a:solidFill>
                <a:srgbClr val="333399"/>
              </a:solidFill>
              <a:latin typeface="Verdana" pitchFamily="34" charset="0"/>
            </a:rPr>
            <a:t>CONCRETE</a:t>
          </a:r>
          <a:r>
            <a:rPr lang="en-GB" sz="1300" b="1" kern="1200" dirty="0" smtClean="0">
              <a:solidFill>
                <a:srgbClr val="333399"/>
              </a:solidFill>
              <a:latin typeface="Verdana" pitchFamily="34" charset="0"/>
            </a:rPr>
            <a:t>: </a:t>
          </a:r>
          <a:r>
            <a:rPr lang="en-GB" sz="1300" kern="1200" dirty="0" smtClean="0">
              <a:solidFill>
                <a:srgbClr val="333399"/>
              </a:solidFill>
              <a:latin typeface="Verdana" pitchFamily="34" charset="0"/>
            </a:rPr>
            <a:t>use examples, justify your statements, bring proofs </a:t>
          </a:r>
          <a:endParaRPr lang="en-GB" sz="1300" kern="1200" dirty="0"/>
        </a:p>
      </dsp:txBody>
      <dsp:txXfrm>
        <a:off x="995762" y="1603704"/>
        <a:ext cx="7829933" cy="458086"/>
      </dsp:txXfrm>
    </dsp:sp>
    <dsp:sp modelId="{D354C75D-A156-4DE5-8763-F6CC62B497BA}">
      <dsp:nvSpPr>
        <dsp:cNvPr id="0" name=""/>
        <dsp:cNvSpPr/>
      </dsp:nvSpPr>
      <dsp:spPr>
        <a:xfrm>
          <a:off x="709458" y="1546443"/>
          <a:ext cx="572607" cy="5726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DD0EC7-7290-460A-8C71-B9F58D0F4FDA}">
      <dsp:nvSpPr>
        <dsp:cNvPr id="0" name=""/>
        <dsp:cNvSpPr/>
      </dsp:nvSpPr>
      <dsp:spPr>
        <a:xfrm>
          <a:off x="1068346" y="2291236"/>
          <a:ext cx="7757349" cy="458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33020" rIns="33020" bIns="33020" numCol="1" spcCol="1270" anchor="ctr" anchorCtr="0">
          <a:noAutofit/>
        </a:bodyPr>
        <a:lstStyle/>
        <a:p>
          <a:pPr lvl="0" algn="l" defTabSz="577850">
            <a:lnSpc>
              <a:spcPct val="90000"/>
            </a:lnSpc>
            <a:spcBef>
              <a:spcPct val="0"/>
            </a:spcBef>
            <a:spcAft>
              <a:spcPct val="35000"/>
            </a:spcAft>
          </a:pPr>
          <a:r>
            <a:rPr lang="en-GB" sz="1300" b="1" u="sng" kern="1200" smtClean="0">
              <a:solidFill>
                <a:srgbClr val="333399"/>
              </a:solidFill>
              <a:latin typeface="Verdana" pitchFamily="34" charset="0"/>
            </a:rPr>
            <a:t>C</a:t>
          </a:r>
          <a:r>
            <a:rPr lang="fr-BE" sz="1300" b="1" u="sng" kern="1200" smtClean="0">
              <a:solidFill>
                <a:srgbClr val="333399"/>
              </a:solidFill>
              <a:latin typeface="Verdana" pitchFamily="34" charset="0"/>
            </a:rPr>
            <a:t>LEAR</a:t>
          </a:r>
          <a:r>
            <a:rPr lang="en-GB" sz="1300" b="1" kern="1200" smtClean="0">
              <a:solidFill>
                <a:srgbClr val="333399"/>
              </a:solidFill>
              <a:latin typeface="Verdana" pitchFamily="34" charset="0"/>
            </a:rPr>
            <a:t>: </a:t>
          </a:r>
          <a:r>
            <a:rPr lang="en-GB" sz="1300" kern="1200" smtClean="0">
              <a:solidFill>
                <a:srgbClr val="333399"/>
              </a:solidFill>
              <a:latin typeface="Verdana" pitchFamily="34" charset="0"/>
            </a:rPr>
            <a:t>Follow the questions and answer them in the right order</a:t>
          </a:r>
          <a:endParaRPr lang="en-GB" sz="1300" kern="1200" dirty="0">
            <a:solidFill>
              <a:srgbClr val="333399"/>
            </a:solidFill>
            <a:latin typeface="Verdana" pitchFamily="34" charset="0"/>
          </a:endParaRPr>
        </a:p>
      </dsp:txBody>
      <dsp:txXfrm>
        <a:off x="1068346" y="2291236"/>
        <a:ext cx="7757349" cy="458086"/>
      </dsp:txXfrm>
    </dsp:sp>
    <dsp:sp modelId="{C45B7628-E9C6-422C-AD33-D6CCBB589C66}">
      <dsp:nvSpPr>
        <dsp:cNvPr id="0" name=""/>
        <dsp:cNvSpPr/>
      </dsp:nvSpPr>
      <dsp:spPr>
        <a:xfrm>
          <a:off x="782042" y="2233976"/>
          <a:ext cx="572607" cy="5726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6798F-21C1-4CF2-BE9B-14CF1A14D9AE}">
      <dsp:nvSpPr>
        <dsp:cNvPr id="0" name=""/>
        <dsp:cNvSpPr/>
      </dsp:nvSpPr>
      <dsp:spPr>
        <a:xfrm>
          <a:off x="995762" y="2978769"/>
          <a:ext cx="7829933" cy="458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33020" rIns="33020" bIns="33020" numCol="1" spcCol="1270" anchor="ctr" anchorCtr="0">
          <a:noAutofit/>
        </a:bodyPr>
        <a:lstStyle/>
        <a:p>
          <a:pPr lvl="0" algn="l" defTabSz="577850">
            <a:lnSpc>
              <a:spcPct val="90000"/>
            </a:lnSpc>
            <a:spcBef>
              <a:spcPct val="0"/>
            </a:spcBef>
            <a:spcAft>
              <a:spcPct val="35000"/>
            </a:spcAft>
          </a:pPr>
          <a:r>
            <a:rPr lang="en-GB" sz="1300" b="1" u="sng" kern="1200" dirty="0" smtClean="0">
              <a:solidFill>
                <a:srgbClr val="333399"/>
              </a:solidFill>
              <a:latin typeface="Verdana" pitchFamily="34" charset="0"/>
            </a:rPr>
            <a:t>E</a:t>
          </a:r>
          <a:r>
            <a:rPr lang="fr-BE" sz="1300" b="1" u="sng" kern="1200" dirty="0" smtClean="0">
              <a:solidFill>
                <a:srgbClr val="333399"/>
              </a:solidFill>
              <a:latin typeface="Verdana" pitchFamily="34" charset="0"/>
            </a:rPr>
            <a:t>XPLICIT</a:t>
          </a:r>
          <a:r>
            <a:rPr lang="en-GB" sz="1300" b="1" kern="1200" dirty="0" smtClean="0">
              <a:solidFill>
                <a:srgbClr val="333399"/>
              </a:solidFill>
              <a:latin typeface="Verdana" pitchFamily="34" charset="0"/>
            </a:rPr>
            <a:t>: </a:t>
          </a:r>
          <a:r>
            <a:rPr lang="en-GB" sz="1300" kern="1200" dirty="0" smtClean="0">
              <a:solidFill>
                <a:srgbClr val="333399"/>
              </a:solidFill>
              <a:latin typeface="Verdana" pitchFamily="34" charset="0"/>
            </a:rPr>
            <a:t>do not take anything for granted; don't assume: experts cannot read your mind; avoid abbreviations or explain them</a:t>
          </a:r>
          <a:endParaRPr lang="en-GB" sz="1300" kern="1200" dirty="0">
            <a:solidFill>
              <a:srgbClr val="333399"/>
            </a:solidFill>
            <a:latin typeface="Verdana" pitchFamily="34" charset="0"/>
          </a:endParaRPr>
        </a:p>
      </dsp:txBody>
      <dsp:txXfrm>
        <a:off x="995762" y="2978769"/>
        <a:ext cx="7829933" cy="458086"/>
      </dsp:txXfrm>
    </dsp:sp>
    <dsp:sp modelId="{A70584AE-14E7-4D5D-9573-952EC3873F91}">
      <dsp:nvSpPr>
        <dsp:cNvPr id="0" name=""/>
        <dsp:cNvSpPr/>
      </dsp:nvSpPr>
      <dsp:spPr>
        <a:xfrm>
          <a:off x="709458" y="2921508"/>
          <a:ext cx="572607" cy="5726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4AFBE-2456-4E26-B8E9-0B31236C61B5}">
      <dsp:nvSpPr>
        <dsp:cNvPr id="0" name=""/>
        <dsp:cNvSpPr/>
      </dsp:nvSpPr>
      <dsp:spPr>
        <a:xfrm>
          <a:off x="768433" y="3665797"/>
          <a:ext cx="8057263" cy="458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33020" rIns="33020" bIns="33020" numCol="1" spcCol="1270" anchor="ctr" anchorCtr="0">
          <a:noAutofit/>
        </a:bodyPr>
        <a:lstStyle/>
        <a:p>
          <a:pPr lvl="0" algn="l" defTabSz="577850">
            <a:lnSpc>
              <a:spcPct val="90000"/>
            </a:lnSpc>
            <a:spcBef>
              <a:spcPct val="0"/>
            </a:spcBef>
            <a:spcAft>
              <a:spcPct val="35000"/>
            </a:spcAft>
          </a:pPr>
          <a:r>
            <a:rPr lang="en-GB" sz="1300" b="1" u="sng" kern="1200" dirty="0" smtClean="0">
              <a:solidFill>
                <a:srgbClr val="333399"/>
              </a:solidFill>
              <a:latin typeface="Verdana" pitchFamily="34" charset="0"/>
            </a:rPr>
            <a:t>R</a:t>
          </a:r>
          <a:r>
            <a:rPr lang="fr-BE" sz="1300" b="1" u="sng" kern="1200" dirty="0" smtClean="0">
              <a:solidFill>
                <a:srgbClr val="333399"/>
              </a:solidFill>
              <a:latin typeface="Verdana" pitchFamily="34" charset="0"/>
            </a:rPr>
            <a:t>IGOROUS</a:t>
          </a:r>
          <a:r>
            <a:rPr lang="en-GB" sz="1300" b="1" kern="1200" dirty="0" smtClean="0">
              <a:solidFill>
                <a:srgbClr val="333399"/>
              </a:solidFill>
              <a:latin typeface="Verdana" pitchFamily="34" charset="0"/>
            </a:rPr>
            <a:t>: </a:t>
          </a:r>
          <a:r>
            <a:rPr lang="en-GB" sz="1300" kern="1200" dirty="0" smtClean="0">
              <a:solidFill>
                <a:srgbClr val="333399"/>
              </a:solidFill>
              <a:latin typeface="Verdana" pitchFamily="34" charset="0"/>
            </a:rPr>
            <a:t>the application is the basis on which your project will be implemented; it is also the cornerstone of your partnership commitment</a:t>
          </a:r>
          <a:endParaRPr lang="en-GB" sz="1300" kern="1200" dirty="0">
            <a:solidFill>
              <a:srgbClr val="333399"/>
            </a:solidFill>
            <a:latin typeface="Verdana" pitchFamily="34" charset="0"/>
          </a:endParaRPr>
        </a:p>
      </dsp:txBody>
      <dsp:txXfrm>
        <a:off x="768433" y="3665797"/>
        <a:ext cx="8057263" cy="458086"/>
      </dsp:txXfrm>
    </dsp:sp>
    <dsp:sp modelId="{DAD14C05-5BA1-4565-9D65-B9AB79C20990}">
      <dsp:nvSpPr>
        <dsp:cNvPr id="0" name=""/>
        <dsp:cNvSpPr/>
      </dsp:nvSpPr>
      <dsp:spPr>
        <a:xfrm>
          <a:off x="482129" y="3608536"/>
          <a:ext cx="572607" cy="5726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AECF8-AD4E-4F87-B551-5D84343CD38B}">
      <dsp:nvSpPr>
        <dsp:cNvPr id="0" name=""/>
        <dsp:cNvSpPr/>
      </dsp:nvSpPr>
      <dsp:spPr>
        <a:xfrm>
          <a:off x="353595" y="4353330"/>
          <a:ext cx="8472101" cy="458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33020" rIns="33020" bIns="33020" numCol="1" spcCol="1270" anchor="ctr" anchorCtr="0">
          <a:noAutofit/>
        </a:bodyPr>
        <a:lstStyle/>
        <a:p>
          <a:pPr lvl="0" algn="l" defTabSz="577850">
            <a:lnSpc>
              <a:spcPct val="90000"/>
            </a:lnSpc>
            <a:spcBef>
              <a:spcPct val="0"/>
            </a:spcBef>
            <a:spcAft>
              <a:spcPct val="35000"/>
            </a:spcAft>
          </a:pPr>
          <a:r>
            <a:rPr lang="fr-BE" sz="1300" b="1" u="sng" kern="1200" dirty="0" smtClean="0">
              <a:solidFill>
                <a:srgbClr val="333399"/>
              </a:solidFill>
              <a:latin typeface="Verdana" pitchFamily="34" charset="0"/>
            </a:rPr>
            <a:t>FOCUSED</a:t>
          </a:r>
          <a:r>
            <a:rPr lang="fr-BE" sz="1300" b="1" kern="1200" dirty="0" smtClean="0">
              <a:solidFill>
                <a:srgbClr val="333399"/>
              </a:solidFill>
              <a:latin typeface="Verdana" pitchFamily="34" charset="0"/>
            </a:rPr>
            <a:t>:</a:t>
          </a:r>
          <a:r>
            <a:rPr lang="en-GB" sz="1300" b="1" kern="1200" dirty="0" smtClean="0">
              <a:solidFill>
                <a:srgbClr val="333399"/>
              </a:solidFill>
              <a:latin typeface="Verdana" pitchFamily="34" charset="0"/>
            </a:rPr>
            <a:t> </a:t>
          </a:r>
          <a:r>
            <a:rPr lang="en-GB" sz="1300" kern="1200" dirty="0" smtClean="0">
              <a:solidFill>
                <a:srgbClr val="333399"/>
              </a:solidFill>
              <a:latin typeface="Verdana" pitchFamily="34" charset="0"/>
            </a:rPr>
            <a:t>stick to what is asked </a:t>
          </a:r>
          <a:endParaRPr lang="en-GB" sz="1300" kern="1200" dirty="0">
            <a:solidFill>
              <a:srgbClr val="333399"/>
            </a:solidFill>
            <a:latin typeface="Verdana" pitchFamily="34" charset="0"/>
          </a:endParaRPr>
        </a:p>
      </dsp:txBody>
      <dsp:txXfrm>
        <a:off x="353595" y="4353330"/>
        <a:ext cx="8472101" cy="458086"/>
      </dsp:txXfrm>
    </dsp:sp>
    <dsp:sp modelId="{1877C66C-767B-46D9-9233-671544525A88}">
      <dsp:nvSpPr>
        <dsp:cNvPr id="0" name=""/>
        <dsp:cNvSpPr/>
      </dsp:nvSpPr>
      <dsp:spPr>
        <a:xfrm>
          <a:off x="67291" y="4296069"/>
          <a:ext cx="572607" cy="5726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12195-7DFB-4A63-8F08-593B1A878353}">
      <dsp:nvSpPr>
        <dsp:cNvPr id="0" name=""/>
        <dsp:cNvSpPr/>
      </dsp:nvSpPr>
      <dsp:spPr>
        <a:xfrm>
          <a:off x="103277" y="211657"/>
          <a:ext cx="2305994" cy="92729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solidFill>
                <a:srgbClr val="333399"/>
              </a:solidFill>
            </a:rPr>
            <a:t>Joint Projects: </a:t>
          </a:r>
          <a:endParaRPr lang="en-GB" sz="2000" kern="1200" dirty="0">
            <a:solidFill>
              <a:srgbClr val="333399"/>
            </a:solidFill>
          </a:endParaRPr>
        </a:p>
      </dsp:txBody>
      <dsp:txXfrm>
        <a:off x="130437" y="238817"/>
        <a:ext cx="2251674" cy="872979"/>
      </dsp:txXfrm>
    </dsp:sp>
    <dsp:sp modelId="{6F40907C-2E42-496E-82DC-B8C85C1E3D86}">
      <dsp:nvSpPr>
        <dsp:cNvPr id="0" name=""/>
        <dsp:cNvSpPr/>
      </dsp:nvSpPr>
      <dsp:spPr>
        <a:xfrm>
          <a:off x="333877" y="1138957"/>
          <a:ext cx="140808" cy="340663"/>
        </a:xfrm>
        <a:custGeom>
          <a:avLst/>
          <a:gdLst/>
          <a:ahLst/>
          <a:cxnLst/>
          <a:rect l="0" t="0" r="0" b="0"/>
          <a:pathLst>
            <a:path>
              <a:moveTo>
                <a:pt x="0" y="0"/>
              </a:moveTo>
              <a:lnTo>
                <a:pt x="0" y="340663"/>
              </a:lnTo>
              <a:lnTo>
                <a:pt x="140808" y="340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B3EF6-6576-4962-87CE-B022D02FB704}">
      <dsp:nvSpPr>
        <dsp:cNvPr id="0" name=""/>
        <dsp:cNvSpPr/>
      </dsp:nvSpPr>
      <dsp:spPr>
        <a:xfrm>
          <a:off x="474685" y="1231274"/>
          <a:ext cx="2674368" cy="496693"/>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GB" sz="1400" b="1" kern="1200" dirty="0" smtClean="0"/>
            <a:t>curriculum development</a:t>
          </a:r>
          <a:endParaRPr lang="en-GB" sz="1400" b="1" kern="1200" dirty="0"/>
        </a:p>
      </dsp:txBody>
      <dsp:txXfrm>
        <a:off x="489233" y="1245822"/>
        <a:ext cx="2645272" cy="467597"/>
      </dsp:txXfrm>
    </dsp:sp>
    <dsp:sp modelId="{594F2354-E1ED-42FD-B6B5-7C058DA72016}">
      <dsp:nvSpPr>
        <dsp:cNvPr id="0" name=""/>
        <dsp:cNvSpPr/>
      </dsp:nvSpPr>
      <dsp:spPr>
        <a:xfrm>
          <a:off x="333877" y="1138957"/>
          <a:ext cx="160608" cy="1046989"/>
        </a:xfrm>
        <a:custGeom>
          <a:avLst/>
          <a:gdLst/>
          <a:ahLst/>
          <a:cxnLst/>
          <a:rect l="0" t="0" r="0" b="0"/>
          <a:pathLst>
            <a:path>
              <a:moveTo>
                <a:pt x="0" y="0"/>
              </a:moveTo>
              <a:lnTo>
                <a:pt x="0" y="1046989"/>
              </a:lnTo>
              <a:lnTo>
                <a:pt x="160608" y="10469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85B939-D7EB-4581-A103-2BCD99A32371}">
      <dsp:nvSpPr>
        <dsp:cNvPr id="0" name=""/>
        <dsp:cNvSpPr/>
      </dsp:nvSpPr>
      <dsp:spPr>
        <a:xfrm>
          <a:off x="494485" y="1855970"/>
          <a:ext cx="2589687" cy="659954"/>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GB" sz="1400" b="1" kern="1200" dirty="0" smtClean="0"/>
            <a:t>university governance &amp; management</a:t>
          </a:r>
          <a:endParaRPr lang="en-GB" sz="1400" b="1" kern="1200" dirty="0"/>
        </a:p>
      </dsp:txBody>
      <dsp:txXfrm>
        <a:off x="513814" y="1875299"/>
        <a:ext cx="2551029" cy="621296"/>
      </dsp:txXfrm>
    </dsp:sp>
    <dsp:sp modelId="{19F69001-F697-4239-B7FD-7C9E1BDE95FF}">
      <dsp:nvSpPr>
        <dsp:cNvPr id="0" name=""/>
        <dsp:cNvSpPr/>
      </dsp:nvSpPr>
      <dsp:spPr>
        <a:xfrm>
          <a:off x="333877" y="1138957"/>
          <a:ext cx="161972" cy="2048828"/>
        </a:xfrm>
        <a:custGeom>
          <a:avLst/>
          <a:gdLst/>
          <a:ahLst/>
          <a:cxnLst/>
          <a:rect l="0" t="0" r="0" b="0"/>
          <a:pathLst>
            <a:path>
              <a:moveTo>
                <a:pt x="0" y="0"/>
              </a:moveTo>
              <a:lnTo>
                <a:pt x="0" y="2048828"/>
              </a:lnTo>
              <a:lnTo>
                <a:pt x="161972" y="204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225AB-4406-4849-BB28-033C0C455C89}">
      <dsp:nvSpPr>
        <dsp:cNvPr id="0" name=""/>
        <dsp:cNvSpPr/>
      </dsp:nvSpPr>
      <dsp:spPr>
        <a:xfrm>
          <a:off x="495849" y="2662111"/>
          <a:ext cx="2549376" cy="1051348"/>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GB" sz="1400" b="1" kern="1200" dirty="0" smtClean="0"/>
            <a:t>Links between HE </a:t>
          </a:r>
          <a:r>
            <a:rPr lang="en-GB" sz="1400" b="1" kern="1200" dirty="0" smtClean="0">
              <a:solidFill>
                <a:srgbClr val="FF0000"/>
              </a:solidFill>
            </a:rPr>
            <a:t>institutions </a:t>
          </a:r>
          <a:r>
            <a:rPr lang="en-GB" sz="1400" b="1" kern="1200" dirty="0" smtClean="0"/>
            <a:t>and the wider economic and social environment</a:t>
          </a:r>
          <a:endParaRPr lang="en-GB" sz="1400" b="1" kern="1200" dirty="0"/>
        </a:p>
      </dsp:txBody>
      <dsp:txXfrm>
        <a:off x="526642" y="2692904"/>
        <a:ext cx="2487790" cy="989762"/>
      </dsp:txXfrm>
    </dsp:sp>
    <dsp:sp modelId="{D553099B-EF14-48AC-8267-D75F08A8CBBD}">
      <dsp:nvSpPr>
        <dsp:cNvPr id="0" name=""/>
        <dsp:cNvSpPr/>
      </dsp:nvSpPr>
      <dsp:spPr>
        <a:xfrm>
          <a:off x="2297577" y="498074"/>
          <a:ext cx="1860967" cy="57542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GB" sz="1500" b="1" kern="1200" dirty="0" smtClean="0">
              <a:solidFill>
                <a:schemeClr val="tx1"/>
              </a:solidFill>
            </a:rPr>
            <a:t>=&gt; Impact Institutions</a:t>
          </a:r>
          <a:endParaRPr lang="en-GB" sz="1500" b="1" kern="1200" dirty="0">
            <a:solidFill>
              <a:schemeClr val="tx1"/>
            </a:solidFill>
          </a:endParaRPr>
        </a:p>
      </dsp:txBody>
      <dsp:txXfrm>
        <a:off x="2314430" y="514927"/>
        <a:ext cx="1827261" cy="541714"/>
      </dsp:txXfrm>
    </dsp:sp>
    <dsp:sp modelId="{B69492F2-11C8-4B2E-A846-5A1BBF259D53}">
      <dsp:nvSpPr>
        <dsp:cNvPr id="0" name=""/>
        <dsp:cNvSpPr/>
      </dsp:nvSpPr>
      <dsp:spPr>
        <a:xfrm>
          <a:off x="4546441" y="229162"/>
          <a:ext cx="2311928" cy="104108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solidFill>
                <a:srgbClr val="333399"/>
              </a:solidFill>
            </a:rPr>
            <a:t>Structural Projects</a:t>
          </a:r>
          <a:r>
            <a:rPr lang="en-GB" sz="1500" b="1" kern="1200" dirty="0" smtClean="0">
              <a:solidFill>
                <a:srgbClr val="333399"/>
              </a:solidFill>
            </a:rPr>
            <a:t>: </a:t>
          </a:r>
          <a:endParaRPr lang="en-GB" sz="1500" b="1" kern="1200" dirty="0">
            <a:solidFill>
              <a:srgbClr val="333399"/>
            </a:solidFill>
          </a:endParaRPr>
        </a:p>
      </dsp:txBody>
      <dsp:txXfrm>
        <a:off x="4576933" y="259654"/>
        <a:ext cx="2250944" cy="980097"/>
      </dsp:txXfrm>
    </dsp:sp>
    <dsp:sp modelId="{A1AB1D56-1BD8-4862-8697-9491BC20C1F4}">
      <dsp:nvSpPr>
        <dsp:cNvPr id="0" name=""/>
        <dsp:cNvSpPr/>
      </dsp:nvSpPr>
      <dsp:spPr>
        <a:xfrm>
          <a:off x="4777633" y="1270244"/>
          <a:ext cx="170058" cy="577594"/>
        </a:xfrm>
        <a:custGeom>
          <a:avLst/>
          <a:gdLst/>
          <a:ahLst/>
          <a:cxnLst/>
          <a:rect l="0" t="0" r="0" b="0"/>
          <a:pathLst>
            <a:path>
              <a:moveTo>
                <a:pt x="0" y="0"/>
              </a:moveTo>
              <a:lnTo>
                <a:pt x="0" y="577594"/>
              </a:lnTo>
              <a:lnTo>
                <a:pt x="170058" y="577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894EA-F52C-4BB0-B898-D24D4896A472}">
      <dsp:nvSpPr>
        <dsp:cNvPr id="0" name=""/>
        <dsp:cNvSpPr/>
      </dsp:nvSpPr>
      <dsp:spPr>
        <a:xfrm>
          <a:off x="4947692" y="1416780"/>
          <a:ext cx="3934420" cy="862116"/>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GB" sz="1400" b="1" kern="1200" dirty="0" smtClean="0"/>
            <a:t>modernisation of policies, governance and management of higher education systems</a:t>
          </a:r>
          <a:endParaRPr lang="en-GB" sz="1400" b="1" kern="1200" dirty="0"/>
        </a:p>
      </dsp:txBody>
      <dsp:txXfrm>
        <a:off x="4972943" y="1442031"/>
        <a:ext cx="3883918" cy="811614"/>
      </dsp:txXfrm>
    </dsp:sp>
    <dsp:sp modelId="{5FD3A3ED-B576-4E19-B711-7C34849AB18C}">
      <dsp:nvSpPr>
        <dsp:cNvPr id="0" name=""/>
        <dsp:cNvSpPr/>
      </dsp:nvSpPr>
      <dsp:spPr>
        <a:xfrm>
          <a:off x="4777633" y="1270244"/>
          <a:ext cx="201764" cy="1698243"/>
        </a:xfrm>
        <a:custGeom>
          <a:avLst/>
          <a:gdLst/>
          <a:ahLst/>
          <a:cxnLst/>
          <a:rect l="0" t="0" r="0" b="0"/>
          <a:pathLst>
            <a:path>
              <a:moveTo>
                <a:pt x="0" y="0"/>
              </a:moveTo>
              <a:lnTo>
                <a:pt x="0" y="1698243"/>
              </a:lnTo>
              <a:lnTo>
                <a:pt x="201764" y="16982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8910F-B04C-4FF1-B7E8-68A11A17BC05}">
      <dsp:nvSpPr>
        <dsp:cNvPr id="0" name=""/>
        <dsp:cNvSpPr/>
      </dsp:nvSpPr>
      <dsp:spPr>
        <a:xfrm>
          <a:off x="4979398" y="2374773"/>
          <a:ext cx="3784224" cy="1187427"/>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GB" sz="1400" b="1" kern="1200" dirty="0" smtClean="0"/>
            <a:t>Links between HE </a:t>
          </a:r>
          <a:r>
            <a:rPr lang="en-GB" sz="1400" b="1" kern="1200" dirty="0" smtClean="0">
              <a:solidFill>
                <a:srgbClr val="FF0000"/>
              </a:solidFill>
            </a:rPr>
            <a:t>systems </a:t>
          </a:r>
          <a:r>
            <a:rPr lang="en-GB" sz="1400" b="1" kern="1200" dirty="0" smtClean="0"/>
            <a:t>and the wider economic and social environment</a:t>
          </a:r>
          <a:endParaRPr lang="en-GB" sz="1400" b="1" kern="1200" dirty="0"/>
        </a:p>
      </dsp:txBody>
      <dsp:txXfrm>
        <a:off x="5014177" y="2409552"/>
        <a:ext cx="3714666" cy="1117869"/>
      </dsp:txXfrm>
    </dsp:sp>
    <dsp:sp modelId="{395EDB5A-DE93-41E8-9514-5FA05685FCA6}">
      <dsp:nvSpPr>
        <dsp:cNvPr id="0" name=""/>
        <dsp:cNvSpPr/>
      </dsp:nvSpPr>
      <dsp:spPr>
        <a:xfrm>
          <a:off x="6826719" y="539349"/>
          <a:ext cx="1787428" cy="538737"/>
        </a:xfrm>
        <a:prstGeom prst="roundRect">
          <a:avLst>
            <a:gd name="adj" fmla="val 10000"/>
          </a:avLst>
        </a:prstGeom>
        <a:solidFill>
          <a:srgbClr val="0070C0"/>
        </a:solidFill>
        <a:ln w="25400" cap="flat" cmpd="sng" algn="ctr">
          <a:solidFill>
            <a:srgbClr val="3366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fr-BE" sz="1500" b="1" kern="1200" dirty="0" smtClean="0">
              <a:solidFill>
                <a:schemeClr val="tx1"/>
              </a:solidFill>
            </a:rPr>
            <a:t>=&gt; Impact Systems</a:t>
          </a:r>
          <a:endParaRPr lang="en-GB" sz="1500" b="1" kern="1200" dirty="0">
            <a:solidFill>
              <a:schemeClr val="tx1"/>
            </a:solidFill>
          </a:endParaRPr>
        </a:p>
      </dsp:txBody>
      <dsp:txXfrm>
        <a:off x="6842498" y="555128"/>
        <a:ext cx="1755870" cy="5071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0509F-E924-4DC1-B83F-D842CC3660AC}">
      <dsp:nvSpPr>
        <dsp:cNvPr id="0" name=""/>
        <dsp:cNvSpPr/>
      </dsp:nvSpPr>
      <dsp:spPr>
        <a:xfrm>
          <a:off x="0" y="0"/>
          <a:ext cx="9727374" cy="210675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5D933A-1C7A-4232-8569-C135BBCE4FD7}">
      <dsp:nvSpPr>
        <dsp:cNvPr id="0" name=""/>
        <dsp:cNvSpPr/>
      </dsp:nvSpPr>
      <dsp:spPr>
        <a:xfrm>
          <a:off x="128231" y="67952"/>
          <a:ext cx="2085795" cy="19708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3A82F1-E806-4109-B5F4-D5C53D9EFD73}">
      <dsp:nvSpPr>
        <dsp:cNvPr id="0" name=""/>
        <dsp:cNvSpPr/>
      </dsp:nvSpPr>
      <dsp:spPr>
        <a:xfrm rot="10800000">
          <a:off x="97078" y="2055953"/>
          <a:ext cx="2198245" cy="2574925"/>
        </a:xfrm>
        <a:prstGeom prst="round2SameRect">
          <a:avLst>
            <a:gd name="adj1" fmla="val 10500"/>
            <a:gd name="adj2" fmla="val 0"/>
          </a:avLst>
        </a:prstGeom>
        <a:solidFill>
          <a:srgbClr val="3E6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GB" sz="1500" b="1" kern="1200" smtClean="0"/>
            <a:t>Development, </a:t>
          </a:r>
          <a:r>
            <a:rPr lang="en-GB" sz="1500" b="1" kern="1200" dirty="0" smtClean="0"/>
            <a:t>testing and adapting of tools and methods</a:t>
          </a:r>
          <a:endParaRPr lang="en-GB" sz="1200" kern="1200" dirty="0"/>
        </a:p>
      </dsp:txBody>
      <dsp:txXfrm rot="10800000">
        <a:off x="164682" y="2055953"/>
        <a:ext cx="2063037" cy="2507321"/>
      </dsp:txXfrm>
    </dsp:sp>
    <dsp:sp modelId="{2A154561-EBC3-4781-9679-BAB48367D328}">
      <dsp:nvSpPr>
        <dsp:cNvPr id="0" name=""/>
        <dsp:cNvSpPr/>
      </dsp:nvSpPr>
      <dsp:spPr>
        <a:xfrm>
          <a:off x="2761654" y="22218"/>
          <a:ext cx="2157534" cy="21865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B4744-5368-4CD5-95AF-D4A0E7318B86}">
      <dsp:nvSpPr>
        <dsp:cNvPr id="0" name=""/>
        <dsp:cNvSpPr/>
      </dsp:nvSpPr>
      <dsp:spPr>
        <a:xfrm rot="10800000">
          <a:off x="2662205" y="2126715"/>
          <a:ext cx="2299000" cy="2574925"/>
        </a:xfrm>
        <a:prstGeom prst="round2SameRect">
          <a:avLst>
            <a:gd name="adj1" fmla="val 10500"/>
            <a:gd name="adj2" fmla="val 0"/>
          </a:avLst>
        </a:prstGeom>
        <a:solidFill>
          <a:srgbClr val="3E6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GB" sz="1500" b="1" kern="1200" noProof="0" dirty="0" smtClean="0"/>
            <a:t>Staff Training (academic and non-academic)</a:t>
          </a:r>
        </a:p>
      </dsp:txBody>
      <dsp:txXfrm rot="10800000">
        <a:off x="2732907" y="2126715"/>
        <a:ext cx="2157596" cy="2504223"/>
      </dsp:txXfrm>
    </dsp:sp>
    <dsp:sp modelId="{45DC17DB-6B11-4F4B-B7EF-CF7F4E45D499}">
      <dsp:nvSpPr>
        <dsp:cNvPr id="0" name=""/>
        <dsp:cNvSpPr/>
      </dsp:nvSpPr>
      <dsp:spPr>
        <a:xfrm>
          <a:off x="5531784" y="-21997"/>
          <a:ext cx="1663711" cy="219474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BC500-B966-4CDC-B3F3-644B8D338B8B}">
      <dsp:nvSpPr>
        <dsp:cNvPr id="0" name=""/>
        <dsp:cNvSpPr/>
      </dsp:nvSpPr>
      <dsp:spPr>
        <a:xfrm rot="10800000">
          <a:off x="5127577" y="2128754"/>
          <a:ext cx="2472125" cy="2574925"/>
        </a:xfrm>
        <a:prstGeom prst="round2SameRect">
          <a:avLst>
            <a:gd name="adj1" fmla="val 10500"/>
            <a:gd name="adj2" fmla="val 0"/>
          </a:avLst>
        </a:prstGeom>
        <a:solidFill>
          <a:srgbClr val="2D5E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GB" sz="1500" b="1" kern="1200" noProof="0" dirty="0" smtClean="0"/>
            <a:t>Strengthening </a:t>
          </a:r>
        </a:p>
        <a:p>
          <a:pPr lvl="0" algn="ctr" defTabSz="666750" rtl="0">
            <a:lnSpc>
              <a:spcPct val="90000"/>
            </a:lnSpc>
            <a:spcBef>
              <a:spcPct val="0"/>
            </a:spcBef>
            <a:spcAft>
              <a:spcPct val="35000"/>
            </a:spcAft>
          </a:pPr>
          <a:r>
            <a:rPr lang="en-GB" sz="1500" b="1" kern="1200" noProof="0" dirty="0" smtClean="0"/>
            <a:t>of  internationalisation </a:t>
          </a:r>
          <a:endParaRPr lang="en-GB" sz="1500" b="1" kern="1200" noProof="0" dirty="0"/>
        </a:p>
      </dsp:txBody>
      <dsp:txXfrm rot="10800000">
        <a:off x="5203603" y="2128754"/>
        <a:ext cx="2320073" cy="2498899"/>
      </dsp:txXfrm>
    </dsp:sp>
    <dsp:sp modelId="{D9C1423F-C05B-4E2B-825B-7727BC242D61}">
      <dsp:nvSpPr>
        <dsp:cNvPr id="0" name=""/>
        <dsp:cNvSpPr/>
      </dsp:nvSpPr>
      <dsp:spPr>
        <a:xfrm>
          <a:off x="7775640" y="0"/>
          <a:ext cx="1663711" cy="2027830"/>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E5BBA4-89E2-498E-A609-AC0C396DEB84}">
      <dsp:nvSpPr>
        <dsp:cNvPr id="0" name=""/>
        <dsp:cNvSpPr/>
      </dsp:nvSpPr>
      <dsp:spPr>
        <a:xfrm rot="10800000">
          <a:off x="7825684" y="2106756"/>
          <a:ext cx="1663711" cy="2574925"/>
        </a:xfrm>
        <a:prstGeom prst="round2SameRect">
          <a:avLst>
            <a:gd name="adj1" fmla="val 10500"/>
            <a:gd name="adj2" fmla="val 0"/>
          </a:avLst>
        </a:prstGeom>
        <a:solidFill>
          <a:srgbClr val="2D5E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GB" sz="1500" b="1" kern="1200" noProof="0" dirty="0" smtClean="0"/>
            <a:t>Upgrading facilities necessary to implement innovative practices</a:t>
          </a:r>
          <a:endParaRPr lang="en-GB" sz="1500" b="1" kern="1200" noProof="0" dirty="0"/>
        </a:p>
      </dsp:txBody>
      <dsp:txXfrm rot="10800000">
        <a:off x="7876849" y="2106756"/>
        <a:ext cx="1561381" cy="2523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B11EB-F1EB-4D7C-8DB8-7F147DCA1746}">
      <dsp:nvSpPr>
        <dsp:cNvPr id="0" name=""/>
        <dsp:cNvSpPr/>
      </dsp:nvSpPr>
      <dsp:spPr>
        <a:xfrm>
          <a:off x="197852" y="0"/>
          <a:ext cx="4211485" cy="58647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GB" sz="2900" b="1" kern="1200" noProof="0" dirty="0" smtClean="0"/>
            <a:t>National Projects </a:t>
          </a:r>
          <a:endParaRPr lang="en-GB" sz="2900" b="1" kern="1200" noProof="0" dirty="0"/>
        </a:p>
      </dsp:txBody>
      <dsp:txXfrm>
        <a:off x="215029" y="17177"/>
        <a:ext cx="4177131" cy="552120"/>
      </dsp:txXfrm>
    </dsp:sp>
    <dsp:sp modelId="{1D0B964B-D67F-4653-A0FE-0BD90249751E}">
      <dsp:nvSpPr>
        <dsp:cNvPr id="0" name=""/>
        <dsp:cNvSpPr/>
      </dsp:nvSpPr>
      <dsp:spPr>
        <a:xfrm>
          <a:off x="619000" y="586474"/>
          <a:ext cx="519192" cy="672039"/>
        </a:xfrm>
        <a:custGeom>
          <a:avLst/>
          <a:gdLst/>
          <a:ahLst/>
          <a:cxnLst/>
          <a:rect l="0" t="0" r="0" b="0"/>
          <a:pathLst>
            <a:path>
              <a:moveTo>
                <a:pt x="0" y="0"/>
              </a:moveTo>
              <a:lnTo>
                <a:pt x="0" y="672039"/>
              </a:lnTo>
              <a:lnTo>
                <a:pt x="519192" y="672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B2A0D-BCBC-4B51-B1D9-05FD4F4C9C89}">
      <dsp:nvSpPr>
        <dsp:cNvPr id="0" name=""/>
        <dsp:cNvSpPr/>
      </dsp:nvSpPr>
      <dsp:spPr>
        <a:xfrm>
          <a:off x="1138193" y="745931"/>
          <a:ext cx="3509641" cy="1025166"/>
        </a:xfrm>
        <a:prstGeom prst="roundRect">
          <a:avLst>
            <a:gd name="adj" fmla="val 10000"/>
          </a:avLst>
        </a:prstGeom>
        <a:solidFill>
          <a:schemeClr val="accent3">
            <a:lumMod val="60000"/>
            <a:lumOff val="40000"/>
            <a:alpha val="90000"/>
          </a:schemeClr>
        </a:solidFill>
        <a:ln w="25400" cap="flat" cmpd="sng" algn="ctr">
          <a:noFill/>
          <a:prstDash val="solid"/>
        </a:ln>
        <a:effectLst/>
        <a:scene3d>
          <a:camera prst="orthographicFront"/>
          <a:lightRig rig="threePt" dir="t"/>
        </a:scene3d>
        <a:sp3d>
          <a:bevelT/>
          <a:bevelB/>
        </a:sp3d>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solidFill>
                <a:srgbClr val="333399"/>
              </a:solidFill>
            </a:rPr>
            <a:t>Defined by the </a:t>
          </a:r>
          <a:r>
            <a:rPr lang="en-GB" sz="1700" b="1" kern="1200" dirty="0" smtClean="0">
              <a:solidFill>
                <a:schemeClr val="tx2"/>
              </a:solidFill>
            </a:rPr>
            <a:t>Ministries of Education</a:t>
          </a:r>
          <a:r>
            <a:rPr lang="en-GB" sz="1700" kern="1200" dirty="0" smtClean="0">
              <a:solidFill>
                <a:schemeClr val="tx2"/>
              </a:solidFill>
            </a:rPr>
            <a:t> </a:t>
          </a:r>
          <a:r>
            <a:rPr lang="en-GB" sz="1700" kern="1200" dirty="0" smtClean="0">
              <a:solidFill>
                <a:srgbClr val="333399"/>
              </a:solidFill>
            </a:rPr>
            <a:t>in close consultation with the </a:t>
          </a:r>
          <a:r>
            <a:rPr lang="en-GB" sz="1700" b="1" kern="1200" dirty="0" smtClean="0">
              <a:solidFill>
                <a:schemeClr val="tx2"/>
              </a:solidFill>
            </a:rPr>
            <a:t>EU Delegations  </a:t>
          </a:r>
          <a:endParaRPr lang="en-GB" sz="1700" b="1" kern="1200" dirty="0">
            <a:solidFill>
              <a:schemeClr val="tx2"/>
            </a:solidFill>
          </a:endParaRPr>
        </a:p>
      </dsp:txBody>
      <dsp:txXfrm>
        <a:off x="1168219" y="775957"/>
        <a:ext cx="3449589" cy="965114"/>
      </dsp:txXfrm>
    </dsp:sp>
    <dsp:sp modelId="{767133B0-D10C-4063-8299-79F358302174}">
      <dsp:nvSpPr>
        <dsp:cNvPr id="0" name=""/>
        <dsp:cNvSpPr/>
      </dsp:nvSpPr>
      <dsp:spPr>
        <a:xfrm>
          <a:off x="619000" y="586474"/>
          <a:ext cx="571944" cy="2589367"/>
        </a:xfrm>
        <a:custGeom>
          <a:avLst/>
          <a:gdLst/>
          <a:ahLst/>
          <a:cxnLst/>
          <a:rect l="0" t="0" r="0" b="0"/>
          <a:pathLst>
            <a:path>
              <a:moveTo>
                <a:pt x="0" y="0"/>
              </a:moveTo>
              <a:lnTo>
                <a:pt x="0" y="2589367"/>
              </a:lnTo>
              <a:lnTo>
                <a:pt x="571944" y="25893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600D7-984F-42B0-B4D7-23F2F9DBCA89}">
      <dsp:nvSpPr>
        <dsp:cNvPr id="0" name=""/>
        <dsp:cNvSpPr/>
      </dsp:nvSpPr>
      <dsp:spPr>
        <a:xfrm>
          <a:off x="1190944" y="1968060"/>
          <a:ext cx="3740625" cy="2415562"/>
        </a:xfrm>
        <a:prstGeom prst="roundRect">
          <a:avLst>
            <a:gd name="adj" fmla="val 10000"/>
          </a:avLst>
        </a:prstGeom>
        <a:solidFill>
          <a:srgbClr val="00B0F0">
            <a:alpha val="90000"/>
          </a:srgbClr>
        </a:solidFill>
        <a:ln w="25400" cap="flat" cmpd="sng" algn="ctr">
          <a:noFill/>
          <a:prstDash val="solid"/>
        </a:ln>
        <a:effectLst/>
        <a:scene3d>
          <a:camera prst="orthographicFront"/>
          <a:lightRig rig="threePt" dir="t"/>
        </a:scene3d>
        <a:sp3d>
          <a:bevelT/>
          <a:bevelB/>
        </a:sp3d>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endParaRPr lang="en-GB" sz="1700" kern="1200" noProof="0" dirty="0" smtClean="0">
            <a:solidFill>
              <a:schemeClr val="bg1"/>
            </a:solidFill>
          </a:endParaRPr>
        </a:p>
        <a:p>
          <a:pPr lvl="0" algn="ctr" defTabSz="755650">
            <a:lnSpc>
              <a:spcPct val="90000"/>
            </a:lnSpc>
            <a:spcBef>
              <a:spcPct val="0"/>
            </a:spcBef>
            <a:spcAft>
              <a:spcPct val="35000"/>
            </a:spcAft>
          </a:pPr>
          <a:r>
            <a:rPr lang="en-GB" kern="1200" noProof="0" dirty="0" smtClean="0">
              <a:solidFill>
                <a:schemeClr val="bg1"/>
              </a:solidFill>
            </a:rPr>
            <a:t>Must address </a:t>
          </a:r>
        </a:p>
        <a:p>
          <a:pPr lvl="0" algn="l" defTabSz="755650">
            <a:lnSpc>
              <a:spcPct val="90000"/>
            </a:lnSpc>
            <a:spcBef>
              <a:spcPct val="0"/>
            </a:spcBef>
            <a:spcAft>
              <a:spcPct val="35000"/>
            </a:spcAft>
          </a:pPr>
          <a:r>
            <a:rPr lang="en-GB" kern="1200" noProof="0" dirty="0" smtClean="0">
              <a:solidFill>
                <a:schemeClr val="bg1"/>
              </a:solidFill>
            </a:rPr>
            <a:t>a</a:t>
          </a:r>
          <a:r>
            <a:rPr lang="en-GB" b="1" kern="1200" noProof="0" dirty="0" smtClean="0">
              <a:solidFill>
                <a:srgbClr val="800000"/>
              </a:solidFill>
            </a:rPr>
            <a:t> national priority</a:t>
          </a:r>
          <a:r>
            <a:rPr lang="en-GB" kern="1200" noProof="0" dirty="0" smtClean="0">
              <a:solidFill>
                <a:schemeClr val="bg1"/>
              </a:solidFill>
            </a:rPr>
            <a:t> when available or</a:t>
          </a:r>
        </a:p>
        <a:p>
          <a:pPr lvl="0" algn="l" defTabSz="755650">
            <a:lnSpc>
              <a:spcPct val="90000"/>
            </a:lnSpc>
            <a:spcBef>
              <a:spcPct val="0"/>
            </a:spcBef>
            <a:spcAft>
              <a:spcPct val="35000"/>
            </a:spcAft>
          </a:pPr>
          <a:r>
            <a:rPr lang="en-GB" kern="1200" noProof="0" dirty="0" smtClean="0">
              <a:solidFill>
                <a:schemeClr val="bg1"/>
              </a:solidFill>
            </a:rPr>
            <a:t>a</a:t>
          </a:r>
          <a:r>
            <a:rPr lang="en-GB" b="1" kern="1200" noProof="0" dirty="0" smtClean="0">
              <a:solidFill>
                <a:srgbClr val="800000"/>
              </a:solidFill>
            </a:rPr>
            <a:t> regional priority  </a:t>
          </a:r>
          <a:r>
            <a:rPr lang="en-GB" kern="1200" noProof="0" dirty="0" smtClean="0">
              <a:solidFill>
                <a:schemeClr val="bg1"/>
              </a:solidFill>
            </a:rPr>
            <a:t>in other regions in which the national priorities are not available</a:t>
          </a:r>
        </a:p>
      </dsp:txBody>
      <dsp:txXfrm>
        <a:off x="1261693" y="2038809"/>
        <a:ext cx="3599127" cy="2274064"/>
      </dsp:txXfrm>
    </dsp:sp>
    <dsp:sp modelId="{EBAF54DF-5DC7-44C6-8C4A-99781EC576DF}">
      <dsp:nvSpPr>
        <dsp:cNvPr id="0" name=""/>
        <dsp:cNvSpPr/>
      </dsp:nvSpPr>
      <dsp:spPr>
        <a:xfrm>
          <a:off x="4548479" y="0"/>
          <a:ext cx="4820603" cy="61035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fr-BE" sz="2900" b="1" kern="1200" dirty="0" smtClean="0"/>
            <a:t>Multi-Country Projects</a:t>
          </a:r>
          <a:endParaRPr lang="en-GB" sz="2900" b="1" kern="1200" dirty="0"/>
        </a:p>
      </dsp:txBody>
      <dsp:txXfrm>
        <a:off x="4566356" y="17877"/>
        <a:ext cx="4784849" cy="574603"/>
      </dsp:txXfrm>
    </dsp:sp>
    <dsp:sp modelId="{2CB2A087-3FD2-4558-86D1-7E18A29BA15D}">
      <dsp:nvSpPr>
        <dsp:cNvPr id="0" name=""/>
        <dsp:cNvSpPr/>
      </dsp:nvSpPr>
      <dsp:spPr>
        <a:xfrm>
          <a:off x="5030539" y="610357"/>
          <a:ext cx="714627" cy="696881"/>
        </a:xfrm>
        <a:custGeom>
          <a:avLst/>
          <a:gdLst/>
          <a:ahLst/>
          <a:cxnLst/>
          <a:rect l="0" t="0" r="0" b="0"/>
          <a:pathLst>
            <a:path>
              <a:moveTo>
                <a:pt x="0" y="0"/>
              </a:moveTo>
              <a:lnTo>
                <a:pt x="0" y="696881"/>
              </a:lnTo>
              <a:lnTo>
                <a:pt x="714627" y="696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39FC0-DCD1-4590-B5E4-AC9986A83524}">
      <dsp:nvSpPr>
        <dsp:cNvPr id="0" name=""/>
        <dsp:cNvSpPr/>
      </dsp:nvSpPr>
      <dsp:spPr>
        <a:xfrm>
          <a:off x="5745167" y="765949"/>
          <a:ext cx="3523808" cy="1082577"/>
        </a:xfrm>
        <a:prstGeom prst="roundRect">
          <a:avLst>
            <a:gd name="adj" fmla="val 10000"/>
          </a:avLst>
        </a:prstGeom>
        <a:solidFill>
          <a:schemeClr val="accent3">
            <a:lumMod val="60000"/>
            <a:lumOff val="40000"/>
            <a:alpha val="90000"/>
          </a:schemeClr>
        </a:solidFill>
        <a:ln w="25400" cap="flat" cmpd="sng" algn="ctr">
          <a:noFill/>
          <a:prstDash val="solid"/>
        </a:ln>
        <a:effectLst/>
        <a:scene3d>
          <a:camera prst="orthographicFront"/>
          <a:lightRig rig="threePt" dir="t"/>
        </a:scene3d>
        <a:sp3d>
          <a:bevelT/>
          <a:bevelB/>
        </a:sp3d>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noProof="0" dirty="0" smtClean="0">
              <a:solidFill>
                <a:srgbClr val="333399"/>
              </a:solidFill>
            </a:rPr>
            <a:t>Defined by the </a:t>
          </a:r>
          <a:r>
            <a:rPr lang="en-GB" sz="1700" b="1" kern="1200" noProof="0" dirty="0" smtClean="0">
              <a:solidFill>
                <a:schemeClr val="tx2"/>
              </a:solidFill>
            </a:rPr>
            <a:t>European</a:t>
          </a:r>
          <a:r>
            <a:rPr lang="en-GB" sz="1700" kern="1200" noProof="0" dirty="0" smtClean="0">
              <a:solidFill>
                <a:srgbClr val="333399"/>
              </a:solidFill>
            </a:rPr>
            <a:t> </a:t>
          </a:r>
          <a:r>
            <a:rPr lang="en-GB" sz="1700" b="1" kern="1200" noProof="0" dirty="0" smtClean="0">
              <a:solidFill>
                <a:schemeClr val="tx2"/>
              </a:solidFill>
            </a:rPr>
            <a:t>Commission </a:t>
          </a:r>
          <a:r>
            <a:rPr lang="en-GB" sz="1700" kern="1200" noProof="0" dirty="0" smtClean="0">
              <a:solidFill>
                <a:srgbClr val="333399"/>
              </a:solidFill>
            </a:rPr>
            <a:t>and based on </a:t>
          </a:r>
          <a:r>
            <a:rPr lang="en-GB" sz="1700" b="1" kern="1200" noProof="0" dirty="0" smtClean="0">
              <a:solidFill>
                <a:schemeClr val="tx2"/>
              </a:solidFill>
            </a:rPr>
            <a:t>EU's  external policy </a:t>
          </a:r>
          <a:r>
            <a:rPr lang="en-GB" sz="1700" kern="1200" noProof="0" dirty="0" smtClean="0">
              <a:solidFill>
                <a:srgbClr val="333399"/>
              </a:solidFill>
            </a:rPr>
            <a:t>priorities  </a:t>
          </a:r>
          <a:endParaRPr lang="en-GB" sz="1700" kern="1200" noProof="0" dirty="0">
            <a:solidFill>
              <a:srgbClr val="333399"/>
            </a:solidFill>
          </a:endParaRPr>
        </a:p>
      </dsp:txBody>
      <dsp:txXfrm>
        <a:off x="5776875" y="797657"/>
        <a:ext cx="3460392" cy="1019161"/>
      </dsp:txXfrm>
    </dsp:sp>
    <dsp:sp modelId="{F46A8F3E-A2F0-4366-9A6F-5D52494A2B3C}">
      <dsp:nvSpPr>
        <dsp:cNvPr id="0" name=""/>
        <dsp:cNvSpPr/>
      </dsp:nvSpPr>
      <dsp:spPr>
        <a:xfrm>
          <a:off x="5030539" y="610357"/>
          <a:ext cx="689227" cy="2658859"/>
        </a:xfrm>
        <a:custGeom>
          <a:avLst/>
          <a:gdLst/>
          <a:ahLst/>
          <a:cxnLst/>
          <a:rect l="0" t="0" r="0" b="0"/>
          <a:pathLst>
            <a:path>
              <a:moveTo>
                <a:pt x="0" y="0"/>
              </a:moveTo>
              <a:lnTo>
                <a:pt x="0" y="2658859"/>
              </a:lnTo>
              <a:lnTo>
                <a:pt x="689227" y="26588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DE2436-E238-46AC-BFE1-0E2309A70D1B}">
      <dsp:nvSpPr>
        <dsp:cNvPr id="0" name=""/>
        <dsp:cNvSpPr/>
      </dsp:nvSpPr>
      <dsp:spPr>
        <a:xfrm>
          <a:off x="5719767" y="2012045"/>
          <a:ext cx="3495101" cy="2514341"/>
        </a:xfrm>
        <a:prstGeom prst="roundRect">
          <a:avLst>
            <a:gd name="adj" fmla="val 10000"/>
          </a:avLst>
        </a:prstGeom>
        <a:solidFill>
          <a:srgbClr val="00B0F0">
            <a:alpha val="90000"/>
          </a:srgbClr>
        </a:solidFill>
        <a:ln w="25400" cap="flat" cmpd="sng" algn="ctr">
          <a:noFill/>
          <a:prstDash val="solid"/>
        </a:ln>
        <a:effectLst/>
        <a:scene3d>
          <a:camera prst="orthographicFront"/>
          <a:lightRig rig="threePt" dir="t"/>
        </a:scene3d>
        <a:sp3d>
          <a:bevelT/>
          <a:bevelB/>
        </a:sp3d>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100000"/>
            </a:lnSpc>
            <a:spcBef>
              <a:spcPct val="0"/>
            </a:spcBef>
            <a:spcAft>
              <a:spcPct val="35000"/>
            </a:spcAft>
          </a:pPr>
          <a:r>
            <a:rPr lang="en-GB" sz="1700" kern="1200" noProof="0" dirty="0" smtClean="0">
              <a:solidFill>
                <a:schemeClr val="bg1"/>
              </a:solidFill>
            </a:rPr>
            <a:t>Must  address  </a:t>
          </a:r>
        </a:p>
        <a:p>
          <a:pPr lvl="0" algn="ctr" defTabSz="755650">
            <a:lnSpc>
              <a:spcPct val="100000"/>
            </a:lnSpc>
            <a:spcBef>
              <a:spcPct val="0"/>
            </a:spcBef>
            <a:spcAft>
              <a:spcPct val="35000"/>
            </a:spcAft>
          </a:pPr>
          <a:r>
            <a:rPr lang="en-GB" sz="1700" kern="1200" noProof="0" dirty="0" smtClean="0">
              <a:solidFill>
                <a:schemeClr val="bg1"/>
              </a:solidFill>
            </a:rPr>
            <a:t>a </a:t>
          </a:r>
          <a:r>
            <a:rPr lang="en-GB" sz="1700" b="1" kern="1200" noProof="0" dirty="0" smtClean="0">
              <a:solidFill>
                <a:srgbClr val="800000"/>
              </a:solidFill>
            </a:rPr>
            <a:t>regional  priority </a:t>
          </a:r>
          <a:r>
            <a:rPr lang="en-GB" sz="1700" b="0" kern="1200" noProof="0" dirty="0" smtClean="0">
              <a:solidFill>
                <a:schemeClr val="bg1"/>
              </a:solidFill>
            </a:rPr>
            <a:t>for </a:t>
          </a:r>
          <a:r>
            <a:rPr lang="en-GB" sz="1700" b="0" u="none" kern="1200" noProof="0" dirty="0" smtClean="0">
              <a:solidFill>
                <a:schemeClr val="bg1"/>
              </a:solidFill>
            </a:rPr>
            <a:t>the region concerned (</a:t>
          </a:r>
          <a:r>
            <a:rPr lang="en-GB" sz="1700" b="0" u="sng" kern="1200" noProof="0" dirty="0" smtClean="0">
              <a:solidFill>
                <a:schemeClr val="bg1"/>
              </a:solidFill>
            </a:rPr>
            <a:t>regional projects</a:t>
          </a:r>
          <a:r>
            <a:rPr lang="en-GB" sz="1700" b="0" u="none" kern="1200" noProof="0" dirty="0" smtClean="0">
              <a:solidFill>
                <a:schemeClr val="bg1"/>
              </a:solidFill>
            </a:rPr>
            <a:t>)</a:t>
          </a:r>
        </a:p>
        <a:p>
          <a:pPr lvl="0" algn="ctr" defTabSz="755650">
            <a:lnSpc>
              <a:spcPct val="100000"/>
            </a:lnSpc>
            <a:spcBef>
              <a:spcPct val="0"/>
            </a:spcBef>
            <a:spcAft>
              <a:spcPct val="35000"/>
            </a:spcAft>
          </a:pPr>
          <a:r>
            <a:rPr lang="en-GB" sz="1700" b="1" u="sng" kern="1200" noProof="0" dirty="0" smtClean="0">
              <a:solidFill>
                <a:schemeClr val="bg1"/>
              </a:solidFill>
            </a:rPr>
            <a:t>or </a:t>
          </a:r>
        </a:p>
        <a:p>
          <a:pPr lvl="0" algn="ctr" defTabSz="755650">
            <a:lnSpc>
              <a:spcPct val="100000"/>
            </a:lnSpc>
            <a:spcBef>
              <a:spcPct val="0"/>
            </a:spcBef>
            <a:spcAft>
              <a:spcPts val="0"/>
            </a:spcAft>
          </a:pPr>
          <a:r>
            <a:rPr lang="en-GB" sz="1700" b="1" kern="1200" noProof="0" dirty="0" smtClean="0">
              <a:solidFill>
                <a:srgbClr val="800000"/>
              </a:solidFill>
            </a:rPr>
            <a:t>common</a:t>
          </a:r>
          <a:r>
            <a:rPr lang="en-GB" sz="1700" u="none" kern="1200" noProof="0" dirty="0" smtClean="0">
              <a:solidFill>
                <a:schemeClr val="bg1"/>
              </a:solidFill>
            </a:rPr>
            <a:t> </a:t>
          </a:r>
          <a:r>
            <a:rPr lang="en-GB" sz="1700" kern="1200" noProof="0" dirty="0" smtClean="0">
              <a:solidFill>
                <a:schemeClr val="bg1"/>
              </a:solidFill>
            </a:rPr>
            <a:t>to different regions </a:t>
          </a:r>
        </a:p>
        <a:p>
          <a:pPr lvl="0" algn="ctr" defTabSz="755650">
            <a:lnSpc>
              <a:spcPct val="100000"/>
            </a:lnSpc>
            <a:spcBef>
              <a:spcPct val="0"/>
            </a:spcBef>
            <a:spcAft>
              <a:spcPts val="0"/>
            </a:spcAft>
          </a:pPr>
          <a:r>
            <a:rPr lang="en-GB" sz="1700" kern="1200" noProof="0" dirty="0" smtClean="0">
              <a:solidFill>
                <a:schemeClr val="bg1"/>
              </a:solidFill>
            </a:rPr>
            <a:t>(</a:t>
          </a:r>
          <a:r>
            <a:rPr lang="en-GB" sz="1700" u="sng" kern="1200" noProof="0" dirty="0" smtClean="0">
              <a:solidFill>
                <a:schemeClr val="bg1"/>
              </a:solidFill>
            </a:rPr>
            <a:t>cross-regional projects</a:t>
          </a:r>
          <a:r>
            <a:rPr lang="en-GB" sz="1700" kern="1200" noProof="0" dirty="0" smtClean="0">
              <a:solidFill>
                <a:schemeClr val="bg1"/>
              </a:solidFill>
            </a:rPr>
            <a:t>)</a:t>
          </a:r>
          <a:endParaRPr lang="en-GB" sz="1700" kern="1200" dirty="0">
            <a:solidFill>
              <a:schemeClr val="bg1"/>
            </a:solidFill>
          </a:endParaRPr>
        </a:p>
      </dsp:txBody>
      <dsp:txXfrm>
        <a:off x="5793410" y="2085688"/>
        <a:ext cx="3347815" cy="2367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D7003-DB05-4388-A6FA-DD425CDB033A}">
      <dsp:nvSpPr>
        <dsp:cNvPr id="0" name=""/>
        <dsp:cNvSpPr/>
      </dsp:nvSpPr>
      <dsp:spPr>
        <a:xfrm>
          <a:off x="1911443" y="0"/>
          <a:ext cx="4065588" cy="406558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64276-65C9-4D39-890C-DCE148A3BA43}">
      <dsp:nvSpPr>
        <dsp:cNvPr id="0" name=""/>
        <dsp:cNvSpPr/>
      </dsp:nvSpPr>
      <dsp:spPr>
        <a:xfrm>
          <a:off x="931000" y="397583"/>
          <a:ext cx="2685210" cy="1585579"/>
        </a:xfrm>
        <a:prstGeom prst="roundRect">
          <a:avLst/>
        </a:prstGeom>
        <a:solidFill>
          <a:srgbClr val="33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BE" sz="2500" b="1" kern="1200" dirty="0" smtClean="0"/>
            <a:t>Duration 24 or 36 Months</a:t>
          </a:r>
          <a:endParaRPr lang="en-GB" sz="2500" b="1" kern="1200" dirty="0"/>
        </a:p>
      </dsp:txBody>
      <dsp:txXfrm>
        <a:off x="1008402" y="474985"/>
        <a:ext cx="2530406" cy="1430775"/>
      </dsp:txXfrm>
    </dsp:sp>
    <dsp:sp modelId="{16816C71-7271-4F4C-9FE2-B1ACC3FCD944}">
      <dsp:nvSpPr>
        <dsp:cNvPr id="0" name=""/>
        <dsp:cNvSpPr/>
      </dsp:nvSpPr>
      <dsp:spPr>
        <a:xfrm>
          <a:off x="3697651" y="493130"/>
          <a:ext cx="3465790" cy="1585579"/>
        </a:xfrm>
        <a:prstGeom prst="roundRect">
          <a:avLst/>
        </a:prstGeom>
        <a:solidFill>
          <a:srgbClr val="33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smtClean="0"/>
            <a:t>Min. 500,000 - Max. 1,000,000 €</a:t>
          </a:r>
          <a:endParaRPr lang="en-GB" sz="2500" b="1" kern="1200" dirty="0"/>
        </a:p>
      </dsp:txBody>
      <dsp:txXfrm>
        <a:off x="3775053" y="570532"/>
        <a:ext cx="3310986" cy="1430775"/>
      </dsp:txXfrm>
    </dsp:sp>
    <dsp:sp modelId="{AD1C151E-542A-4A7E-A6E3-140FC1CA884B}">
      <dsp:nvSpPr>
        <dsp:cNvPr id="0" name=""/>
        <dsp:cNvSpPr/>
      </dsp:nvSpPr>
      <dsp:spPr>
        <a:xfrm>
          <a:off x="944295" y="2059735"/>
          <a:ext cx="2703967" cy="1585579"/>
        </a:xfrm>
        <a:prstGeom prst="roundRect">
          <a:avLst/>
        </a:prstGeom>
        <a:solidFill>
          <a:srgbClr val="33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BE" sz="2500" b="1" kern="1200" dirty="0" smtClean="0"/>
            <a:t>Real </a:t>
          </a:r>
          <a:r>
            <a:rPr lang="fr-BE" sz="2500" b="1" kern="1200" dirty="0" err="1" smtClean="0"/>
            <a:t>Costs</a:t>
          </a:r>
          <a:r>
            <a:rPr lang="fr-BE" sz="2500" b="1" kern="1200" dirty="0" smtClean="0"/>
            <a:t> and Unit </a:t>
          </a:r>
          <a:r>
            <a:rPr lang="fr-BE" sz="2500" b="1" kern="1200" dirty="0" err="1" smtClean="0"/>
            <a:t>Costs</a:t>
          </a:r>
          <a:endParaRPr lang="en-GB" sz="2500" b="1" kern="1200" dirty="0"/>
        </a:p>
      </dsp:txBody>
      <dsp:txXfrm>
        <a:off x="1021697" y="2137137"/>
        <a:ext cx="2549163" cy="1430775"/>
      </dsp:txXfrm>
    </dsp:sp>
    <dsp:sp modelId="{D133A4B4-800E-47FB-92D9-A49BDFCFE3C8}">
      <dsp:nvSpPr>
        <dsp:cNvPr id="0" name=""/>
        <dsp:cNvSpPr/>
      </dsp:nvSpPr>
      <dsp:spPr>
        <a:xfrm>
          <a:off x="3719595" y="2059735"/>
          <a:ext cx="4757816" cy="1585579"/>
        </a:xfrm>
        <a:prstGeom prst="roundRect">
          <a:avLst/>
        </a:prstGeom>
        <a:solidFill>
          <a:srgbClr val="33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BE" sz="2500" b="1" kern="1200" dirty="0" smtClean="0"/>
            <a:t>5 Budget </a:t>
          </a:r>
          <a:r>
            <a:rPr lang="fr-BE" sz="2500" b="1" kern="1200" dirty="0" err="1" smtClean="0"/>
            <a:t>Headings</a:t>
          </a:r>
          <a:r>
            <a:rPr lang="fr-BE" sz="2500" b="1" kern="1200" dirty="0" smtClean="0"/>
            <a:t> </a:t>
          </a:r>
          <a:endParaRPr lang="en-GB" sz="2500" kern="1200" dirty="0"/>
        </a:p>
      </dsp:txBody>
      <dsp:txXfrm>
        <a:off x="3796997" y="2137137"/>
        <a:ext cx="4603012" cy="14307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56FD-9091-4C0B-95B5-EBF48A434924}">
      <dsp:nvSpPr>
        <dsp:cNvPr id="0" name=""/>
        <dsp:cNvSpPr/>
      </dsp:nvSpPr>
      <dsp:spPr>
        <a:xfrm>
          <a:off x="0" y="0"/>
          <a:ext cx="9448799" cy="39544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fr-BE" sz="3000" b="1" kern="1200" dirty="0" err="1" smtClean="0"/>
            <a:t>What</a:t>
          </a:r>
          <a:r>
            <a:rPr lang="fr-BE" sz="3000" b="1" kern="1200" dirty="0" smtClean="0"/>
            <a:t> </a:t>
          </a:r>
          <a:r>
            <a:rPr lang="fr-BE" sz="3000" b="1" kern="1200" dirty="0" err="1" smtClean="0"/>
            <a:t>am</a:t>
          </a:r>
          <a:r>
            <a:rPr lang="fr-BE" sz="3000" b="1" kern="1200" dirty="0" smtClean="0"/>
            <a:t> I suppose to know </a:t>
          </a:r>
          <a:r>
            <a:rPr lang="fr-BE" sz="3000" b="1" kern="1200" dirty="0" err="1" smtClean="0"/>
            <a:t>afterwards</a:t>
          </a:r>
          <a:r>
            <a:rPr lang="fr-BE" sz="3000" b="1" kern="1200" dirty="0" smtClean="0"/>
            <a:t> ? </a:t>
          </a:r>
        </a:p>
        <a:p>
          <a:pPr lvl="0" algn="l" defTabSz="1333500" rtl="0">
            <a:lnSpc>
              <a:spcPct val="90000"/>
            </a:lnSpc>
            <a:spcBef>
              <a:spcPct val="0"/>
            </a:spcBef>
            <a:spcAft>
              <a:spcPct val="35000"/>
            </a:spcAft>
          </a:pPr>
          <a:r>
            <a:rPr lang="fr-BE" sz="2500" i="1" kern="1200" dirty="0" smtClean="0"/>
            <a:t>-candidate for </a:t>
          </a:r>
          <a:r>
            <a:rPr lang="fr-BE" sz="2500" i="1" kern="1200" dirty="0" err="1" smtClean="0"/>
            <a:t>success</a:t>
          </a:r>
          <a:r>
            <a:rPr lang="fr-BE" sz="2500" i="1" kern="1200" dirty="0" smtClean="0"/>
            <a:t>  </a:t>
          </a:r>
        </a:p>
        <a:p>
          <a:pPr lvl="0" algn="l" defTabSz="1333500" rtl="0">
            <a:lnSpc>
              <a:spcPct val="90000"/>
            </a:lnSpc>
            <a:spcBef>
              <a:spcPct val="0"/>
            </a:spcBef>
            <a:spcAft>
              <a:spcPct val="35000"/>
            </a:spcAft>
          </a:pPr>
          <a:r>
            <a:rPr lang="fr-BE" sz="2500" i="1" kern="1200" dirty="0" smtClean="0"/>
            <a:t>-</a:t>
          </a:r>
          <a:r>
            <a:rPr lang="fr-BE" sz="2500" i="1" kern="1200" dirty="0" err="1" smtClean="0"/>
            <a:t>criterias</a:t>
          </a:r>
          <a:r>
            <a:rPr lang="fr-BE" sz="2500" i="1" kern="1200" dirty="0" smtClean="0"/>
            <a:t> to </a:t>
          </a:r>
          <a:r>
            <a:rPr lang="fr-BE" sz="2500" i="1" kern="1200" dirty="0" err="1" smtClean="0"/>
            <a:t>be</a:t>
          </a:r>
          <a:r>
            <a:rPr lang="fr-BE" sz="2500" i="1" kern="1200" dirty="0" smtClean="0"/>
            <a:t> </a:t>
          </a:r>
          <a:r>
            <a:rPr lang="fr-BE" sz="2500" i="1" kern="1200" dirty="0" err="1" smtClean="0"/>
            <a:t>addressed</a:t>
          </a:r>
          <a:endParaRPr lang="fr-BE" sz="2500" i="1" kern="1200" dirty="0" smtClean="0"/>
        </a:p>
        <a:p>
          <a:pPr lvl="0" algn="l" defTabSz="1333500" rtl="0">
            <a:lnSpc>
              <a:spcPct val="90000"/>
            </a:lnSpc>
            <a:spcBef>
              <a:spcPct val="0"/>
            </a:spcBef>
            <a:spcAft>
              <a:spcPct val="35000"/>
            </a:spcAft>
          </a:pPr>
          <a:r>
            <a:rPr lang="fr-BE" sz="2500" i="1" kern="1200" dirty="0" smtClean="0"/>
            <a:t>-the </a:t>
          </a:r>
          <a:r>
            <a:rPr lang="fr-BE" sz="2500" i="1" kern="1200" dirty="0" err="1" smtClean="0"/>
            <a:t>forms</a:t>
          </a:r>
          <a:r>
            <a:rPr lang="fr-BE" sz="2500" i="1" kern="1200" dirty="0" smtClean="0"/>
            <a:t> and how to </a:t>
          </a:r>
          <a:r>
            <a:rPr lang="fr-BE" sz="2500" i="1" kern="1200" dirty="0" err="1" smtClean="0"/>
            <a:t>complete</a:t>
          </a:r>
          <a:r>
            <a:rPr lang="fr-BE" sz="2500" i="1" kern="1200" dirty="0" smtClean="0"/>
            <a:t> </a:t>
          </a:r>
          <a:r>
            <a:rPr lang="fr-BE" sz="2500" i="1" kern="1200" dirty="0" err="1" smtClean="0"/>
            <a:t>them</a:t>
          </a:r>
          <a:endParaRPr lang="en-GB" sz="3000" kern="1200" dirty="0"/>
        </a:p>
      </dsp:txBody>
      <dsp:txXfrm>
        <a:off x="0" y="1581785"/>
        <a:ext cx="9448799" cy="1581785"/>
      </dsp:txXfrm>
    </dsp:sp>
    <dsp:sp modelId="{16013865-E2CF-4C44-A9C5-DF7953789D41}">
      <dsp:nvSpPr>
        <dsp:cNvPr id="0" name=""/>
        <dsp:cNvSpPr/>
      </dsp:nvSpPr>
      <dsp:spPr>
        <a:xfrm>
          <a:off x="3888182" y="203201"/>
          <a:ext cx="1316836" cy="131683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576246-E514-4FC5-BC25-AE181424BB03}">
      <dsp:nvSpPr>
        <dsp:cNvPr id="0" name=""/>
        <dsp:cNvSpPr/>
      </dsp:nvSpPr>
      <dsp:spPr>
        <a:xfrm flipV="1">
          <a:off x="428718" y="36908"/>
          <a:ext cx="8692895" cy="9009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B259-AB0F-47A1-BF38-47F81C1A3CAE}">
      <dsp:nvSpPr>
        <dsp:cNvPr id="0" name=""/>
        <dsp:cNvSpPr/>
      </dsp:nvSpPr>
      <dsp:spPr>
        <a:xfrm>
          <a:off x="3946996" y="814"/>
          <a:ext cx="1554807" cy="1010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BE" sz="2500" kern="1200" smtClean="0"/>
            <a:t>Need</a:t>
          </a:r>
          <a:endParaRPr lang="en-GB" sz="2500" kern="1200"/>
        </a:p>
      </dsp:txBody>
      <dsp:txXfrm>
        <a:off x="3996331" y="50149"/>
        <a:ext cx="1456137" cy="911954"/>
      </dsp:txXfrm>
    </dsp:sp>
    <dsp:sp modelId="{84739155-6892-4D0D-9E7D-F0D20C80A741}">
      <dsp:nvSpPr>
        <dsp:cNvPr id="0" name=""/>
        <dsp:cNvSpPr/>
      </dsp:nvSpPr>
      <dsp:spPr>
        <a:xfrm>
          <a:off x="3052476" y="506126"/>
          <a:ext cx="3343846" cy="3343846"/>
        </a:xfrm>
        <a:custGeom>
          <a:avLst/>
          <a:gdLst/>
          <a:ahLst/>
          <a:cxnLst/>
          <a:rect l="0" t="0" r="0" b="0"/>
          <a:pathLst>
            <a:path>
              <a:moveTo>
                <a:pt x="2664627" y="326610"/>
              </a:moveTo>
              <a:arcTo wR="1671923" hR="1671923" stAng="18385413" swAng="16361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BAD6AF5-5236-4E5A-B647-359E28DA1615}">
      <dsp:nvSpPr>
        <dsp:cNvPr id="0" name=""/>
        <dsp:cNvSpPr/>
      </dsp:nvSpPr>
      <dsp:spPr>
        <a:xfrm>
          <a:off x="5618919" y="1672737"/>
          <a:ext cx="1554807" cy="1010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BE" sz="2500" kern="1200" smtClean="0"/>
            <a:t>Idea</a:t>
          </a:r>
          <a:endParaRPr lang="en-GB" sz="2500" kern="1200"/>
        </a:p>
      </dsp:txBody>
      <dsp:txXfrm>
        <a:off x="5668254" y="1722072"/>
        <a:ext cx="1456137" cy="911954"/>
      </dsp:txXfrm>
    </dsp:sp>
    <dsp:sp modelId="{EBFD27FE-2D04-4C5B-B983-D294A2C2E86C}">
      <dsp:nvSpPr>
        <dsp:cNvPr id="0" name=""/>
        <dsp:cNvSpPr/>
      </dsp:nvSpPr>
      <dsp:spPr>
        <a:xfrm>
          <a:off x="3052476" y="506126"/>
          <a:ext cx="3343846" cy="3343846"/>
        </a:xfrm>
        <a:custGeom>
          <a:avLst/>
          <a:gdLst/>
          <a:ahLst/>
          <a:cxnLst/>
          <a:rect l="0" t="0" r="0" b="0"/>
          <a:pathLst>
            <a:path>
              <a:moveTo>
                <a:pt x="3170692" y="2412881"/>
              </a:moveTo>
              <a:arcTo wR="1671923" hR="1671923" stAng="1578405" swAng="16361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FF439E-A76C-48B5-BE5D-6684E16B1B2C}">
      <dsp:nvSpPr>
        <dsp:cNvPr id="0" name=""/>
        <dsp:cNvSpPr/>
      </dsp:nvSpPr>
      <dsp:spPr>
        <a:xfrm>
          <a:off x="3946996" y="3344660"/>
          <a:ext cx="1554807" cy="1010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BE" sz="2500" kern="1200" smtClean="0"/>
            <a:t>CBHE Docs</a:t>
          </a:r>
          <a:endParaRPr lang="en-GB" sz="2500" kern="1200"/>
        </a:p>
      </dsp:txBody>
      <dsp:txXfrm>
        <a:off x="3996331" y="3393995"/>
        <a:ext cx="1456137" cy="911954"/>
      </dsp:txXfrm>
    </dsp:sp>
    <dsp:sp modelId="{3FE92B5D-A760-4AB6-96BC-1B9A22BC1D46}">
      <dsp:nvSpPr>
        <dsp:cNvPr id="0" name=""/>
        <dsp:cNvSpPr/>
      </dsp:nvSpPr>
      <dsp:spPr>
        <a:xfrm>
          <a:off x="3052476" y="506126"/>
          <a:ext cx="3343846" cy="3343846"/>
        </a:xfrm>
        <a:custGeom>
          <a:avLst/>
          <a:gdLst/>
          <a:ahLst/>
          <a:cxnLst/>
          <a:rect l="0" t="0" r="0" b="0"/>
          <a:pathLst>
            <a:path>
              <a:moveTo>
                <a:pt x="679219" y="3017236"/>
              </a:moveTo>
              <a:arcTo wR="1671923" hR="1671923" stAng="7585413" swAng="16361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CD6C046-75A9-45B5-AAE9-8E601553DA61}">
      <dsp:nvSpPr>
        <dsp:cNvPr id="0" name=""/>
        <dsp:cNvSpPr/>
      </dsp:nvSpPr>
      <dsp:spPr>
        <a:xfrm>
          <a:off x="2275072" y="1672737"/>
          <a:ext cx="1554807" cy="1010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BE" sz="2500" kern="1200" smtClean="0"/>
            <a:t>Crew</a:t>
          </a:r>
          <a:endParaRPr lang="en-GB" sz="2500" kern="1200"/>
        </a:p>
      </dsp:txBody>
      <dsp:txXfrm>
        <a:off x="2324407" y="1722072"/>
        <a:ext cx="1456137" cy="911954"/>
      </dsp:txXfrm>
    </dsp:sp>
    <dsp:sp modelId="{DE40B479-1968-4810-9098-1E3808584A5B}">
      <dsp:nvSpPr>
        <dsp:cNvPr id="0" name=""/>
        <dsp:cNvSpPr/>
      </dsp:nvSpPr>
      <dsp:spPr>
        <a:xfrm>
          <a:off x="3052476" y="506126"/>
          <a:ext cx="3343846" cy="3343846"/>
        </a:xfrm>
        <a:custGeom>
          <a:avLst/>
          <a:gdLst/>
          <a:ahLst/>
          <a:cxnLst/>
          <a:rect l="0" t="0" r="0" b="0"/>
          <a:pathLst>
            <a:path>
              <a:moveTo>
                <a:pt x="173154" y="930965"/>
              </a:moveTo>
              <a:arcTo wR="1671923" hR="1671923" stAng="12378405" swAng="16361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FE0C9-5DC4-47AE-86D2-91F82B847C61}">
      <dsp:nvSpPr>
        <dsp:cNvPr id="0" name=""/>
        <dsp:cNvSpPr/>
      </dsp:nvSpPr>
      <dsp:spPr>
        <a:xfrm>
          <a:off x="4724399" y="1763171"/>
          <a:ext cx="3700179" cy="428119"/>
        </a:xfrm>
        <a:custGeom>
          <a:avLst/>
          <a:gdLst/>
          <a:ahLst/>
          <a:cxnLst/>
          <a:rect l="0" t="0" r="0" b="0"/>
          <a:pathLst>
            <a:path>
              <a:moveTo>
                <a:pt x="0" y="0"/>
              </a:moveTo>
              <a:lnTo>
                <a:pt x="0" y="214059"/>
              </a:lnTo>
              <a:lnTo>
                <a:pt x="3700179" y="214059"/>
              </a:lnTo>
              <a:lnTo>
                <a:pt x="3700179" y="428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20F23-25C6-48BF-A2F2-EAA8F1071438}">
      <dsp:nvSpPr>
        <dsp:cNvPr id="0" name=""/>
        <dsp:cNvSpPr/>
      </dsp:nvSpPr>
      <dsp:spPr>
        <a:xfrm>
          <a:off x="4724399" y="1763171"/>
          <a:ext cx="1233393" cy="428119"/>
        </a:xfrm>
        <a:custGeom>
          <a:avLst/>
          <a:gdLst/>
          <a:ahLst/>
          <a:cxnLst/>
          <a:rect l="0" t="0" r="0" b="0"/>
          <a:pathLst>
            <a:path>
              <a:moveTo>
                <a:pt x="0" y="0"/>
              </a:moveTo>
              <a:lnTo>
                <a:pt x="0" y="214059"/>
              </a:lnTo>
              <a:lnTo>
                <a:pt x="1233393" y="214059"/>
              </a:lnTo>
              <a:lnTo>
                <a:pt x="1233393" y="428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D9F1A-6C36-4117-A244-06E7814BDA3D}">
      <dsp:nvSpPr>
        <dsp:cNvPr id="0" name=""/>
        <dsp:cNvSpPr/>
      </dsp:nvSpPr>
      <dsp:spPr>
        <a:xfrm>
          <a:off x="3529109" y="1763171"/>
          <a:ext cx="1195290" cy="428119"/>
        </a:xfrm>
        <a:custGeom>
          <a:avLst/>
          <a:gdLst/>
          <a:ahLst/>
          <a:cxnLst/>
          <a:rect l="0" t="0" r="0" b="0"/>
          <a:pathLst>
            <a:path>
              <a:moveTo>
                <a:pt x="1195290" y="0"/>
              </a:moveTo>
              <a:lnTo>
                <a:pt x="1195290" y="214059"/>
              </a:lnTo>
              <a:lnTo>
                <a:pt x="0" y="214059"/>
              </a:lnTo>
              <a:lnTo>
                <a:pt x="0" y="428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4A698-C6DF-48BB-8E45-8E2C2AF790E4}">
      <dsp:nvSpPr>
        <dsp:cNvPr id="0" name=""/>
        <dsp:cNvSpPr/>
      </dsp:nvSpPr>
      <dsp:spPr>
        <a:xfrm>
          <a:off x="1024220" y="1763171"/>
          <a:ext cx="3700179" cy="428119"/>
        </a:xfrm>
        <a:custGeom>
          <a:avLst/>
          <a:gdLst/>
          <a:ahLst/>
          <a:cxnLst/>
          <a:rect l="0" t="0" r="0" b="0"/>
          <a:pathLst>
            <a:path>
              <a:moveTo>
                <a:pt x="3700179" y="0"/>
              </a:moveTo>
              <a:lnTo>
                <a:pt x="3700179" y="214059"/>
              </a:lnTo>
              <a:lnTo>
                <a:pt x="0" y="214059"/>
              </a:lnTo>
              <a:lnTo>
                <a:pt x="0" y="428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3BF03-DC47-476F-BC8D-2830ABF3459C}">
      <dsp:nvSpPr>
        <dsp:cNvPr id="0" name=""/>
        <dsp:cNvSpPr/>
      </dsp:nvSpPr>
      <dsp:spPr>
        <a:xfrm>
          <a:off x="3705066" y="743838"/>
          <a:ext cx="2038666" cy="10193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fr-BE" sz="2600" b="1" kern="1200" dirty="0" err="1" smtClean="0"/>
            <a:t>Idea</a:t>
          </a:r>
          <a:r>
            <a:rPr lang="fr-BE" sz="2600" b="1" kern="1200" dirty="0" smtClean="0"/>
            <a:t> (</a:t>
          </a:r>
          <a:r>
            <a:rPr lang="fr-BE" sz="2600" b="1" kern="1200" dirty="0" err="1" smtClean="0"/>
            <a:t>l</a:t>
          </a:r>
          <a:r>
            <a:rPr lang="fr-BE" sz="2600" b="1" kern="1200" dirty="0" err="1" smtClean="0">
              <a:solidFill>
                <a:srgbClr val="FF6600"/>
              </a:solidFill>
            </a:rPr>
            <a:t>y</a:t>
          </a:r>
          <a:r>
            <a:rPr lang="fr-BE" sz="2600" b="1" kern="1200" dirty="0" smtClean="0"/>
            <a:t>)</a:t>
          </a:r>
          <a:endParaRPr lang="en-GB" sz="2600" kern="1200" dirty="0"/>
        </a:p>
      </dsp:txBody>
      <dsp:txXfrm>
        <a:off x="3705066" y="743838"/>
        <a:ext cx="2038666" cy="1019333"/>
      </dsp:txXfrm>
    </dsp:sp>
    <dsp:sp modelId="{85B06E35-FC31-467A-8361-7DAFBD015F29}">
      <dsp:nvSpPr>
        <dsp:cNvPr id="0" name=""/>
        <dsp:cNvSpPr/>
      </dsp:nvSpPr>
      <dsp:spPr>
        <a:xfrm>
          <a:off x="4887" y="2191291"/>
          <a:ext cx="2038666" cy="10193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fr-BE" sz="2600" b="1" kern="1200" dirty="0" err="1" smtClean="0"/>
            <a:t>Locall</a:t>
          </a:r>
          <a:r>
            <a:rPr lang="fr-BE" sz="2600" b="1" kern="1200" dirty="0" err="1" smtClean="0">
              <a:solidFill>
                <a:srgbClr val="FF6600"/>
              </a:solidFill>
            </a:rPr>
            <a:t>y</a:t>
          </a:r>
          <a:endParaRPr lang="en-GB" sz="2600" kern="1200" dirty="0">
            <a:solidFill>
              <a:srgbClr val="FF6600"/>
            </a:solidFill>
          </a:endParaRPr>
        </a:p>
      </dsp:txBody>
      <dsp:txXfrm>
        <a:off x="4887" y="2191291"/>
        <a:ext cx="2038666" cy="1019333"/>
      </dsp:txXfrm>
    </dsp:sp>
    <dsp:sp modelId="{CBF9842D-760A-4BC7-82C5-CAD5A4F66804}">
      <dsp:nvSpPr>
        <dsp:cNvPr id="0" name=""/>
        <dsp:cNvSpPr/>
      </dsp:nvSpPr>
      <dsp:spPr>
        <a:xfrm>
          <a:off x="2509776" y="2191291"/>
          <a:ext cx="2038666" cy="10193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GB" sz="2600" b="1" kern="1200" dirty="0" smtClean="0"/>
            <a:t>Adequac</a:t>
          </a:r>
          <a:r>
            <a:rPr lang="en-GB" sz="2600" b="1" kern="1200" dirty="0" smtClean="0">
              <a:solidFill>
                <a:srgbClr val="FF6600"/>
              </a:solidFill>
            </a:rPr>
            <a:t>y</a:t>
          </a:r>
          <a:endParaRPr lang="en-GB" sz="2600" kern="1200" dirty="0">
            <a:solidFill>
              <a:srgbClr val="FF6600"/>
            </a:solidFill>
          </a:endParaRPr>
        </a:p>
      </dsp:txBody>
      <dsp:txXfrm>
        <a:off x="2509776" y="2191291"/>
        <a:ext cx="2038666" cy="1019333"/>
      </dsp:txXfrm>
    </dsp:sp>
    <dsp:sp modelId="{41180DE6-0F0A-4AFE-84B9-8BE72B358DF3}">
      <dsp:nvSpPr>
        <dsp:cNvPr id="0" name=""/>
        <dsp:cNvSpPr/>
      </dsp:nvSpPr>
      <dsp:spPr>
        <a:xfrm>
          <a:off x="4938459" y="2191291"/>
          <a:ext cx="2038666" cy="10193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fr-BE" sz="2600" b="1" kern="1200" dirty="0" err="1" smtClean="0"/>
            <a:t>Strateg</a:t>
          </a:r>
          <a:r>
            <a:rPr lang="fr-BE" sz="2600" b="1" kern="1200" dirty="0" err="1" smtClean="0">
              <a:solidFill>
                <a:srgbClr val="FF6600"/>
              </a:solidFill>
            </a:rPr>
            <a:t>y</a:t>
          </a:r>
          <a:endParaRPr lang="en-GB" sz="2600" kern="1200" dirty="0">
            <a:solidFill>
              <a:srgbClr val="FF6600"/>
            </a:solidFill>
          </a:endParaRPr>
        </a:p>
      </dsp:txBody>
      <dsp:txXfrm>
        <a:off x="4938459" y="2191291"/>
        <a:ext cx="2038666" cy="1019333"/>
      </dsp:txXfrm>
    </dsp:sp>
    <dsp:sp modelId="{3EF1056F-E4E2-4D33-97D4-D11487747EB1}">
      <dsp:nvSpPr>
        <dsp:cNvPr id="0" name=""/>
        <dsp:cNvSpPr/>
      </dsp:nvSpPr>
      <dsp:spPr>
        <a:xfrm>
          <a:off x="7405246" y="2191291"/>
          <a:ext cx="2038666" cy="10193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fr-BE" sz="2600" b="1" kern="1200" dirty="0" err="1" smtClean="0"/>
            <a:t>Hierarch</a:t>
          </a:r>
          <a:r>
            <a:rPr lang="fr-BE" sz="2600" b="1" kern="1200" dirty="0" err="1" smtClean="0">
              <a:solidFill>
                <a:srgbClr val="FF6600"/>
              </a:solidFill>
            </a:rPr>
            <a:t>y</a:t>
          </a:r>
          <a:endParaRPr lang="en-GB" sz="2600" kern="1200" dirty="0">
            <a:solidFill>
              <a:srgbClr val="FF6600"/>
            </a:solidFill>
          </a:endParaRPr>
        </a:p>
      </dsp:txBody>
      <dsp:txXfrm>
        <a:off x="7405246" y="2191291"/>
        <a:ext cx="2038666" cy="10193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4119" cy="488712"/>
          </a:xfrm>
          <a:prstGeom prst="rect">
            <a:avLst/>
          </a:prstGeom>
          <a:noFill/>
          <a:ln w="9525">
            <a:noFill/>
            <a:miter lim="800000"/>
            <a:headEnd/>
            <a:tailEnd/>
          </a:ln>
          <a:effectLst/>
        </p:spPr>
        <p:txBody>
          <a:bodyPr vert="horz" wrap="square" lIns="91386" tIns="45693" rIns="91386" bIns="45693" numCol="1" anchor="t" anchorCtr="0" compatLnSpc="1">
            <a:prstTxWarp prst="textNoShape">
              <a:avLst/>
            </a:prstTxWarp>
          </a:bodyPr>
          <a:lstStyle>
            <a:lvl1pPr defTabSz="914543">
              <a:spcBef>
                <a:spcPct val="0"/>
              </a:spcBef>
              <a:defRPr sz="1200">
                <a:solidFill>
                  <a:schemeClr val="tx1"/>
                </a:solidFill>
                <a:cs typeface="+mn-cs"/>
              </a:defRPr>
            </a:lvl1pPr>
          </a:lstStyle>
          <a:p>
            <a:pPr>
              <a:defRPr/>
            </a:pPr>
            <a:endParaRPr lang="en-GB"/>
          </a:p>
        </p:txBody>
      </p:sp>
      <p:sp>
        <p:nvSpPr>
          <p:cNvPr id="5123" name="Rectangle 3"/>
          <p:cNvSpPr>
            <a:spLocks noGrp="1" noChangeArrowheads="1"/>
          </p:cNvSpPr>
          <p:nvPr>
            <p:ph type="dt" sz="quarter" idx="1"/>
          </p:nvPr>
        </p:nvSpPr>
        <p:spPr bwMode="auto">
          <a:xfrm>
            <a:off x="3808981" y="0"/>
            <a:ext cx="2914119" cy="488712"/>
          </a:xfrm>
          <a:prstGeom prst="rect">
            <a:avLst/>
          </a:prstGeom>
          <a:noFill/>
          <a:ln w="9525">
            <a:noFill/>
            <a:miter lim="800000"/>
            <a:headEnd/>
            <a:tailEnd/>
          </a:ln>
          <a:effectLst/>
        </p:spPr>
        <p:txBody>
          <a:bodyPr vert="horz" wrap="square" lIns="91386" tIns="45693" rIns="91386" bIns="45693" numCol="1" anchor="t" anchorCtr="0" compatLnSpc="1">
            <a:prstTxWarp prst="textNoShape">
              <a:avLst/>
            </a:prstTxWarp>
          </a:bodyPr>
          <a:lstStyle>
            <a:lvl1pPr algn="r" defTabSz="914543">
              <a:spcBef>
                <a:spcPct val="0"/>
              </a:spcBef>
              <a:defRPr sz="1200">
                <a:solidFill>
                  <a:schemeClr val="tx1"/>
                </a:solidFill>
                <a:cs typeface="+mn-cs"/>
              </a:defRPr>
            </a:lvl1pPr>
          </a:lstStyle>
          <a:p>
            <a:pPr>
              <a:defRPr/>
            </a:pPr>
            <a:endParaRPr lang="en-GB"/>
          </a:p>
        </p:txBody>
      </p:sp>
      <p:sp>
        <p:nvSpPr>
          <p:cNvPr id="5124" name="Rectangle 4"/>
          <p:cNvSpPr>
            <a:spLocks noGrp="1" noChangeArrowheads="1"/>
          </p:cNvSpPr>
          <p:nvPr>
            <p:ph type="ftr" sz="quarter" idx="2"/>
          </p:nvPr>
        </p:nvSpPr>
        <p:spPr bwMode="auto">
          <a:xfrm>
            <a:off x="0" y="9285526"/>
            <a:ext cx="2914119" cy="487146"/>
          </a:xfrm>
          <a:prstGeom prst="rect">
            <a:avLst/>
          </a:prstGeom>
          <a:noFill/>
          <a:ln w="9525">
            <a:noFill/>
            <a:miter lim="800000"/>
            <a:headEnd/>
            <a:tailEnd/>
          </a:ln>
          <a:effectLst/>
        </p:spPr>
        <p:txBody>
          <a:bodyPr vert="horz" wrap="square" lIns="91386" tIns="45693" rIns="91386" bIns="45693" numCol="1" anchor="b" anchorCtr="0" compatLnSpc="1">
            <a:prstTxWarp prst="textNoShape">
              <a:avLst/>
            </a:prstTxWarp>
          </a:bodyPr>
          <a:lstStyle>
            <a:lvl1pPr defTabSz="914543">
              <a:spcBef>
                <a:spcPct val="0"/>
              </a:spcBef>
              <a:defRPr sz="1200">
                <a:solidFill>
                  <a:schemeClr val="tx1"/>
                </a:solidFill>
                <a:cs typeface="+mn-cs"/>
              </a:defRPr>
            </a:lvl1pPr>
          </a:lstStyle>
          <a:p>
            <a:pPr>
              <a:defRPr/>
            </a:pPr>
            <a:endParaRPr lang="en-GB"/>
          </a:p>
        </p:txBody>
      </p:sp>
      <p:sp>
        <p:nvSpPr>
          <p:cNvPr id="5125" name="Rectangle 5"/>
          <p:cNvSpPr>
            <a:spLocks noGrp="1" noChangeArrowheads="1"/>
          </p:cNvSpPr>
          <p:nvPr>
            <p:ph type="sldNum" sz="quarter" idx="3"/>
          </p:nvPr>
        </p:nvSpPr>
        <p:spPr bwMode="auto">
          <a:xfrm>
            <a:off x="3808981" y="9285526"/>
            <a:ext cx="2914119" cy="487146"/>
          </a:xfrm>
          <a:prstGeom prst="rect">
            <a:avLst/>
          </a:prstGeom>
          <a:noFill/>
          <a:ln w="9525">
            <a:noFill/>
            <a:miter lim="800000"/>
            <a:headEnd/>
            <a:tailEnd/>
          </a:ln>
          <a:effectLst/>
        </p:spPr>
        <p:txBody>
          <a:bodyPr vert="horz" wrap="square" lIns="91386" tIns="45693" rIns="91386" bIns="45693" numCol="1" anchor="b" anchorCtr="0" compatLnSpc="1">
            <a:prstTxWarp prst="textNoShape">
              <a:avLst/>
            </a:prstTxWarp>
          </a:bodyPr>
          <a:lstStyle>
            <a:lvl1pPr algn="r" defTabSz="914543">
              <a:spcBef>
                <a:spcPct val="0"/>
              </a:spcBef>
              <a:defRPr sz="1200">
                <a:solidFill>
                  <a:schemeClr val="tx1"/>
                </a:solidFill>
                <a:cs typeface="+mn-cs"/>
              </a:defRPr>
            </a:lvl1pPr>
          </a:lstStyle>
          <a:p>
            <a:pPr>
              <a:defRPr/>
            </a:pPr>
            <a:fld id="{B244E256-A810-42EA-8BEC-ABE78C0CCBCD}" type="slidenum">
              <a:rPr lang="en-GB"/>
              <a:pPr>
                <a:defRPr/>
              </a:pPr>
              <a:t>‹#›</a:t>
            </a:fld>
            <a:endParaRPr lang="en-GB"/>
          </a:p>
        </p:txBody>
      </p:sp>
    </p:spTree>
    <p:extLst>
      <p:ext uri="{BB962C8B-B14F-4D97-AF65-F5344CB8AC3E}">
        <p14:creationId xmlns:p14="http://schemas.microsoft.com/office/powerpoint/2010/main" val="528712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4119" cy="488712"/>
          </a:xfrm>
          <a:prstGeom prst="rect">
            <a:avLst/>
          </a:prstGeom>
          <a:noFill/>
          <a:ln w="9525">
            <a:noFill/>
            <a:miter lim="800000"/>
            <a:headEnd/>
            <a:tailEnd/>
          </a:ln>
          <a:effectLst/>
        </p:spPr>
        <p:txBody>
          <a:bodyPr vert="horz" wrap="square" lIns="91386" tIns="45693" rIns="91386" bIns="45693" numCol="1" anchor="t" anchorCtr="0" compatLnSpc="1">
            <a:prstTxWarp prst="textNoShape">
              <a:avLst/>
            </a:prstTxWarp>
          </a:bodyPr>
          <a:lstStyle>
            <a:lvl1pPr defTabSz="914543">
              <a:spcBef>
                <a:spcPct val="0"/>
              </a:spcBef>
              <a:defRPr sz="1200">
                <a:solidFill>
                  <a:schemeClr val="tx1"/>
                </a:solidFill>
                <a:cs typeface="+mn-cs"/>
              </a:defRPr>
            </a:lvl1pPr>
          </a:lstStyle>
          <a:p>
            <a:pPr>
              <a:defRPr/>
            </a:pPr>
            <a:endParaRPr lang="en-GB"/>
          </a:p>
        </p:txBody>
      </p:sp>
      <p:sp>
        <p:nvSpPr>
          <p:cNvPr id="3075" name="Rectangle 3"/>
          <p:cNvSpPr>
            <a:spLocks noGrp="1" noChangeArrowheads="1"/>
          </p:cNvSpPr>
          <p:nvPr>
            <p:ph type="dt" idx="1"/>
          </p:nvPr>
        </p:nvSpPr>
        <p:spPr bwMode="auto">
          <a:xfrm>
            <a:off x="3808981" y="0"/>
            <a:ext cx="2914119" cy="488712"/>
          </a:xfrm>
          <a:prstGeom prst="rect">
            <a:avLst/>
          </a:prstGeom>
          <a:noFill/>
          <a:ln w="9525">
            <a:noFill/>
            <a:miter lim="800000"/>
            <a:headEnd/>
            <a:tailEnd/>
          </a:ln>
          <a:effectLst/>
        </p:spPr>
        <p:txBody>
          <a:bodyPr vert="horz" wrap="square" lIns="91386" tIns="45693" rIns="91386" bIns="45693" numCol="1" anchor="t" anchorCtr="0" compatLnSpc="1">
            <a:prstTxWarp prst="textNoShape">
              <a:avLst/>
            </a:prstTxWarp>
          </a:bodyPr>
          <a:lstStyle>
            <a:lvl1pPr algn="r" defTabSz="914543">
              <a:spcBef>
                <a:spcPct val="0"/>
              </a:spcBef>
              <a:defRPr sz="1200">
                <a:solidFill>
                  <a:schemeClr val="tx1"/>
                </a:solidFill>
                <a:cs typeface="+mn-cs"/>
              </a:defRPr>
            </a:lvl1pPr>
          </a:lstStyle>
          <a:p>
            <a:pPr>
              <a:defRPr/>
            </a:pPr>
            <a:endParaRPr lang="en-GB"/>
          </a:p>
        </p:txBody>
      </p:sp>
      <p:sp>
        <p:nvSpPr>
          <p:cNvPr id="76804" name="Rectangle 4"/>
          <p:cNvSpPr>
            <a:spLocks noGrp="1" noRot="1" noChangeAspect="1" noChangeArrowheads="1" noTextEdit="1"/>
          </p:cNvSpPr>
          <p:nvPr>
            <p:ph type="sldImg" idx="2"/>
          </p:nvPr>
        </p:nvSpPr>
        <p:spPr bwMode="auto">
          <a:xfrm>
            <a:off x="717550" y="733425"/>
            <a:ext cx="5294313" cy="3667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1535" y="4642763"/>
            <a:ext cx="5381581" cy="4398407"/>
          </a:xfrm>
          <a:prstGeom prst="rect">
            <a:avLst/>
          </a:prstGeom>
          <a:noFill/>
          <a:ln w="9525">
            <a:noFill/>
            <a:miter lim="800000"/>
            <a:headEnd/>
            <a:tailEnd/>
          </a:ln>
          <a:effectLst/>
        </p:spPr>
        <p:txBody>
          <a:bodyPr vert="horz" wrap="square" lIns="91386" tIns="45693" rIns="91386" bIns="4569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285526"/>
            <a:ext cx="2914119" cy="487146"/>
          </a:xfrm>
          <a:prstGeom prst="rect">
            <a:avLst/>
          </a:prstGeom>
          <a:noFill/>
          <a:ln w="9525">
            <a:noFill/>
            <a:miter lim="800000"/>
            <a:headEnd/>
            <a:tailEnd/>
          </a:ln>
          <a:effectLst/>
        </p:spPr>
        <p:txBody>
          <a:bodyPr vert="horz" wrap="square" lIns="91386" tIns="45693" rIns="91386" bIns="45693" numCol="1" anchor="b" anchorCtr="0" compatLnSpc="1">
            <a:prstTxWarp prst="textNoShape">
              <a:avLst/>
            </a:prstTxWarp>
          </a:bodyPr>
          <a:lstStyle>
            <a:lvl1pPr defTabSz="914543">
              <a:spcBef>
                <a:spcPct val="0"/>
              </a:spcBef>
              <a:defRPr sz="1200">
                <a:solidFill>
                  <a:schemeClr val="tx1"/>
                </a:solidFill>
                <a:cs typeface="+mn-cs"/>
              </a:defRPr>
            </a:lvl1pPr>
          </a:lstStyle>
          <a:p>
            <a:pPr>
              <a:defRPr/>
            </a:pPr>
            <a:endParaRPr lang="en-GB"/>
          </a:p>
        </p:txBody>
      </p:sp>
      <p:sp>
        <p:nvSpPr>
          <p:cNvPr id="3079" name="Rectangle 7"/>
          <p:cNvSpPr>
            <a:spLocks noGrp="1" noChangeArrowheads="1"/>
          </p:cNvSpPr>
          <p:nvPr>
            <p:ph type="sldNum" sz="quarter" idx="5"/>
          </p:nvPr>
        </p:nvSpPr>
        <p:spPr bwMode="auto">
          <a:xfrm>
            <a:off x="3808981" y="9285526"/>
            <a:ext cx="2914119" cy="487146"/>
          </a:xfrm>
          <a:prstGeom prst="rect">
            <a:avLst/>
          </a:prstGeom>
          <a:noFill/>
          <a:ln w="9525">
            <a:noFill/>
            <a:miter lim="800000"/>
            <a:headEnd/>
            <a:tailEnd/>
          </a:ln>
          <a:effectLst/>
        </p:spPr>
        <p:txBody>
          <a:bodyPr vert="horz" wrap="square" lIns="91386" tIns="45693" rIns="91386" bIns="45693" numCol="1" anchor="b" anchorCtr="0" compatLnSpc="1">
            <a:prstTxWarp prst="textNoShape">
              <a:avLst/>
            </a:prstTxWarp>
          </a:bodyPr>
          <a:lstStyle>
            <a:lvl1pPr algn="r" defTabSz="914543">
              <a:spcBef>
                <a:spcPct val="0"/>
              </a:spcBef>
              <a:defRPr sz="1200">
                <a:solidFill>
                  <a:schemeClr val="tx1"/>
                </a:solidFill>
                <a:cs typeface="+mn-cs"/>
              </a:defRPr>
            </a:lvl1pPr>
          </a:lstStyle>
          <a:p>
            <a:pPr>
              <a:defRPr/>
            </a:pPr>
            <a:fld id="{1E7FB95C-6B80-4F51-9BCA-B6271E0976CC}" type="slidenum">
              <a:rPr lang="en-GB"/>
              <a:pPr>
                <a:defRPr/>
              </a:pPr>
              <a:t>‹#›</a:t>
            </a:fld>
            <a:endParaRPr lang="en-GB"/>
          </a:p>
        </p:txBody>
      </p:sp>
    </p:spTree>
    <p:extLst>
      <p:ext uri="{BB962C8B-B14F-4D97-AF65-F5344CB8AC3E}">
        <p14:creationId xmlns:p14="http://schemas.microsoft.com/office/powerpoint/2010/main" val="408164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Gain_(electronic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en.wikipedia.org/wiki/Electronic_amplifier" TargetMode="External"/><Relationship Id="rId4" Type="http://schemas.openxmlformats.org/officeDocument/2006/relationships/hyperlink" Target="https://en.wikipedia.org/wiki/Noise_temperatur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555597D-7B3E-4EA6-A319-513F9C7DD0B9}" type="slidenum">
              <a:rPr lang="en-GB" smtClean="0"/>
              <a:pPr>
                <a:defRPr/>
              </a:pPr>
              <a:t>2</a:t>
            </a:fld>
            <a:endParaRPr lang="en-GB"/>
          </a:p>
        </p:txBody>
      </p:sp>
    </p:spTree>
    <p:extLst>
      <p:ext uri="{BB962C8B-B14F-4D97-AF65-F5344CB8AC3E}">
        <p14:creationId xmlns:p14="http://schemas.microsoft.com/office/powerpoint/2010/main" val="68570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717550" y="733425"/>
            <a:ext cx="5294313" cy="3667125"/>
          </a:xfrm>
          <a:ln/>
        </p:spPr>
      </p:sp>
      <p:sp>
        <p:nvSpPr>
          <p:cNvPr id="92163" name="Notes Placeholder 2"/>
          <p:cNvSpPr>
            <a:spLocks noGrp="1"/>
          </p:cNvSpPr>
          <p:nvPr>
            <p:ph type="body" idx="1"/>
          </p:nvPr>
        </p:nvSpPr>
        <p:spPr>
          <a:noFill/>
        </p:spPr>
        <p:txBody>
          <a:bodyPr/>
          <a:lstStyle/>
          <a:p>
            <a:pPr eaLnBrk="1" hangingPunct="1"/>
            <a:endParaRPr lang="en-US" altLang="en-US" sz="1000" dirty="0" smtClean="0">
              <a:latin typeface="Arial" pitchFamily="34" charset="0"/>
              <a:ea typeface="Verdana" pitchFamily="34" charset="0"/>
              <a:cs typeface="Verdana" pitchFamily="34" charset="0"/>
            </a:endParaRPr>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itchFamily="34" charset="0"/>
              </a:defRPr>
            </a:lvl1pPr>
            <a:lvl2pPr marL="742950" indent="-285750" defTabSz="917575" eaLnBrk="0" hangingPunct="0">
              <a:spcBef>
                <a:spcPct val="30000"/>
              </a:spcBef>
              <a:defRPr sz="1200">
                <a:solidFill>
                  <a:schemeClr val="tx1"/>
                </a:solidFill>
                <a:latin typeface="Arial" pitchFamily="34" charset="0"/>
              </a:defRPr>
            </a:lvl2pPr>
            <a:lvl3pPr marL="1143000" indent="-228600" defTabSz="917575" eaLnBrk="0" hangingPunct="0">
              <a:spcBef>
                <a:spcPct val="30000"/>
              </a:spcBef>
              <a:defRPr sz="1200">
                <a:solidFill>
                  <a:schemeClr val="tx1"/>
                </a:solidFill>
                <a:latin typeface="Arial" pitchFamily="34" charset="0"/>
              </a:defRPr>
            </a:lvl3pPr>
            <a:lvl4pPr marL="1600200" indent="-228600" defTabSz="917575" eaLnBrk="0" hangingPunct="0">
              <a:spcBef>
                <a:spcPct val="30000"/>
              </a:spcBef>
              <a:defRPr sz="1200">
                <a:solidFill>
                  <a:schemeClr val="tx1"/>
                </a:solidFill>
                <a:latin typeface="Arial" pitchFamily="34" charset="0"/>
              </a:defRPr>
            </a:lvl4pPr>
            <a:lvl5pPr marL="2057400" indent="-228600" defTabSz="917575" eaLnBrk="0" hangingPunct="0">
              <a:spcBef>
                <a:spcPct val="30000"/>
              </a:spcBef>
              <a:defRPr sz="1200">
                <a:solidFill>
                  <a:schemeClr val="tx1"/>
                </a:solidFill>
                <a:latin typeface="Arial" pitchFamily="34" charset="0"/>
              </a:defRPr>
            </a:lvl5pPr>
            <a:lvl6pPr marL="2514600" indent="-228600" defTabSz="917575" eaLnBrk="0" fontAlgn="base" hangingPunct="0">
              <a:spcBef>
                <a:spcPct val="30000"/>
              </a:spcBef>
              <a:spcAft>
                <a:spcPct val="0"/>
              </a:spcAft>
              <a:defRPr sz="1200">
                <a:solidFill>
                  <a:schemeClr val="tx1"/>
                </a:solidFill>
                <a:latin typeface="Arial" pitchFamily="34" charset="0"/>
              </a:defRPr>
            </a:lvl6pPr>
            <a:lvl7pPr marL="2971800" indent="-228600" defTabSz="917575" eaLnBrk="0" fontAlgn="base" hangingPunct="0">
              <a:spcBef>
                <a:spcPct val="30000"/>
              </a:spcBef>
              <a:spcAft>
                <a:spcPct val="0"/>
              </a:spcAft>
              <a:defRPr sz="1200">
                <a:solidFill>
                  <a:schemeClr val="tx1"/>
                </a:solidFill>
                <a:latin typeface="Arial" pitchFamily="34" charset="0"/>
              </a:defRPr>
            </a:lvl7pPr>
            <a:lvl8pPr marL="3429000" indent="-228600" defTabSz="917575" eaLnBrk="0" fontAlgn="base" hangingPunct="0">
              <a:spcBef>
                <a:spcPct val="30000"/>
              </a:spcBef>
              <a:spcAft>
                <a:spcPct val="0"/>
              </a:spcAft>
              <a:defRPr sz="1200">
                <a:solidFill>
                  <a:schemeClr val="tx1"/>
                </a:solidFill>
                <a:latin typeface="Arial" pitchFamily="34" charset="0"/>
              </a:defRPr>
            </a:lvl8pPr>
            <a:lvl9pPr marL="3886200" indent="-228600" defTabSz="9175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AAB047-E7AA-4AFD-BB05-211913789F91}" type="slidenum">
              <a:rPr lang="en-GB" altLang="en-US" smtClean="0">
                <a:latin typeface="Verdana" pitchFamily="34" charset="0"/>
                <a:sym typeface="Webdings" pitchFamily="18" charset="2"/>
              </a:rPr>
              <a:pPr eaLnBrk="1" hangingPunct="1">
                <a:spcBef>
                  <a:spcPct val="0"/>
                </a:spcBef>
              </a:pPr>
              <a:t>12</a:t>
            </a:fld>
            <a:endParaRPr lang="en-GB" altLang="en-US" smtClean="0">
              <a:latin typeface="Verdana" pitchFamily="34" charset="0"/>
              <a:sym typeface="Webdings" pitchFamily="18" charset="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530225" y="536575"/>
            <a:ext cx="5461000" cy="3781425"/>
          </a:xfrm>
          <a:ln/>
        </p:spPr>
      </p:sp>
      <p:sp>
        <p:nvSpPr>
          <p:cNvPr id="155651" name="Notes Placeholder 2"/>
          <p:cNvSpPr>
            <a:spLocks noGrp="1"/>
          </p:cNvSpPr>
          <p:nvPr>
            <p:ph type="body" idx="1"/>
          </p:nvPr>
        </p:nvSpPr>
        <p:spPr>
          <a:xfrm>
            <a:off x="671535" y="4855372"/>
            <a:ext cx="5381581" cy="50598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1085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220" eaLnBrk="0" hangingPunct="0">
              <a:defRPr sz="1200">
                <a:solidFill>
                  <a:srgbClr val="0F5494"/>
                </a:solidFill>
                <a:latin typeface="Verdana" pitchFamily="34" charset="0"/>
              </a:defRPr>
            </a:lvl1pPr>
            <a:lvl2pPr marL="739424" indent="-284394" defTabSz="913220" eaLnBrk="0" hangingPunct="0">
              <a:defRPr sz="1200">
                <a:solidFill>
                  <a:srgbClr val="0F5494"/>
                </a:solidFill>
                <a:latin typeface="Verdana" pitchFamily="34" charset="0"/>
              </a:defRPr>
            </a:lvl2pPr>
            <a:lvl3pPr marL="1137577" indent="-227516" defTabSz="913220" eaLnBrk="0" hangingPunct="0">
              <a:defRPr sz="1200">
                <a:solidFill>
                  <a:srgbClr val="0F5494"/>
                </a:solidFill>
                <a:latin typeface="Verdana" pitchFamily="34" charset="0"/>
              </a:defRPr>
            </a:lvl3pPr>
            <a:lvl4pPr marL="1592608" indent="-227516" defTabSz="913220" eaLnBrk="0" hangingPunct="0">
              <a:defRPr sz="1200">
                <a:solidFill>
                  <a:srgbClr val="0F5494"/>
                </a:solidFill>
                <a:latin typeface="Verdana" pitchFamily="34" charset="0"/>
              </a:defRPr>
            </a:lvl4pPr>
            <a:lvl5pPr marL="2047638" indent="-227516" defTabSz="913220" eaLnBrk="0" hangingPunct="0">
              <a:defRPr sz="1200">
                <a:solidFill>
                  <a:srgbClr val="0F5494"/>
                </a:solidFill>
                <a:latin typeface="Verdana" pitchFamily="34" charset="0"/>
              </a:defRPr>
            </a:lvl5pPr>
            <a:lvl6pPr marL="2502669" indent="-227516" defTabSz="913220" eaLnBrk="0" fontAlgn="base" hangingPunct="0">
              <a:spcBef>
                <a:spcPct val="0"/>
              </a:spcBef>
              <a:spcAft>
                <a:spcPct val="0"/>
              </a:spcAft>
              <a:defRPr sz="1200">
                <a:solidFill>
                  <a:srgbClr val="0F5494"/>
                </a:solidFill>
                <a:latin typeface="Verdana" pitchFamily="34" charset="0"/>
              </a:defRPr>
            </a:lvl6pPr>
            <a:lvl7pPr marL="2957698" indent="-227516" defTabSz="913220" eaLnBrk="0" fontAlgn="base" hangingPunct="0">
              <a:spcBef>
                <a:spcPct val="0"/>
              </a:spcBef>
              <a:spcAft>
                <a:spcPct val="0"/>
              </a:spcAft>
              <a:defRPr sz="1200">
                <a:solidFill>
                  <a:srgbClr val="0F5494"/>
                </a:solidFill>
                <a:latin typeface="Verdana" pitchFamily="34" charset="0"/>
              </a:defRPr>
            </a:lvl7pPr>
            <a:lvl8pPr marL="3412730" indent="-227516" defTabSz="913220" eaLnBrk="0" fontAlgn="base" hangingPunct="0">
              <a:spcBef>
                <a:spcPct val="0"/>
              </a:spcBef>
              <a:spcAft>
                <a:spcPct val="0"/>
              </a:spcAft>
              <a:defRPr sz="1200">
                <a:solidFill>
                  <a:srgbClr val="0F5494"/>
                </a:solidFill>
                <a:latin typeface="Verdana" pitchFamily="34" charset="0"/>
              </a:defRPr>
            </a:lvl8pPr>
            <a:lvl9pPr marL="3867762" indent="-227516" defTabSz="913220" eaLnBrk="0" fontAlgn="base" hangingPunct="0">
              <a:spcBef>
                <a:spcPct val="0"/>
              </a:spcBef>
              <a:spcAft>
                <a:spcPct val="0"/>
              </a:spcAft>
              <a:defRPr sz="1200">
                <a:solidFill>
                  <a:srgbClr val="0F5494"/>
                </a:solidFill>
                <a:latin typeface="Verdana" pitchFamily="34" charset="0"/>
              </a:defRPr>
            </a:lvl9pPr>
          </a:lstStyle>
          <a:p>
            <a:pPr eaLnBrk="1" hangingPunct="1">
              <a:defRPr/>
            </a:pPr>
            <a:fld id="{FB42E4E4-FB5A-4C6D-912D-5D59779A2EC9}" type="slidenum">
              <a:rPr lang="en-GB" altLang="en-US">
                <a:solidFill>
                  <a:prstClr val="black"/>
                </a:solidFill>
              </a:rPr>
              <a:pPr eaLnBrk="1" hangingPunct="1">
                <a:defRPr/>
              </a:pPr>
              <a:t>13</a:t>
            </a:fld>
            <a:endParaRPr lang="en-GB"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719138" y="735013"/>
            <a:ext cx="5291137" cy="3663950"/>
          </a:xfrm>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dirty="0"/>
              <a:t>National and regional priorities are the same, only that they were defined at different levels (national – by partner countries; regional – by Commission services)</a:t>
            </a:r>
          </a:p>
          <a:p>
            <a:pPr algn="just"/>
            <a:r>
              <a:rPr lang="en-GB" dirty="0"/>
              <a:t>Both apply equally to Joint and Structural projects, the difference is only in the impact expected (national at institutional level; structural at systemic level)</a:t>
            </a:r>
          </a:p>
          <a:p>
            <a:pPr algn="just"/>
            <a:r>
              <a:rPr lang="en-GB" b="1" dirty="0"/>
              <a:t>Four type of priorities acting as follows:</a:t>
            </a:r>
          </a:p>
          <a:p>
            <a:pPr algn="just"/>
            <a:r>
              <a:rPr lang="en-GB" b="1" dirty="0"/>
              <a:t>1. Subject areas  - only to Curriculum development ("Modernisation of curriculum by developing new and innovative courses and methodologies ”)</a:t>
            </a:r>
          </a:p>
          <a:p>
            <a:pPr algn="just"/>
            <a:r>
              <a:rPr lang="en-GB" b="1" dirty="0"/>
              <a:t>2. Improving management and operation of higher education institutions, applies to projects dealing with "Modernisation of governance, management and functioning of higher education”</a:t>
            </a:r>
            <a:endParaRPr lang="fr-BE" b="1" dirty="0"/>
          </a:p>
          <a:p>
            <a:pPr algn="just"/>
            <a:r>
              <a:rPr lang="en-GB" b="1" dirty="0"/>
              <a:t>3. Developing the higher education sector within society at large, applies to projects dealing with "Strengthening of relations between higher education and the wider economic and social environment</a:t>
            </a:r>
            <a:r>
              <a:rPr lang="en-GB" dirty="0"/>
              <a:t>"</a:t>
            </a:r>
          </a:p>
        </p:txBody>
      </p:sp>
      <p:sp>
        <p:nvSpPr>
          <p:cNvPr id="4" name="Slide Number Placeholder 3"/>
          <p:cNvSpPr>
            <a:spLocks noGrp="1"/>
          </p:cNvSpPr>
          <p:nvPr>
            <p:ph type="sldNum" sz="quarter" idx="5"/>
          </p:nvPr>
        </p:nvSpPr>
        <p:spPr/>
        <p:txBody>
          <a:bodyPr/>
          <a:lstStyle/>
          <a:p>
            <a:pPr>
              <a:defRPr/>
            </a:pPr>
            <a:fld id="{F201354E-F975-4D6A-BEA0-E1748530F88C}" type="slidenum">
              <a:rPr lang="en-GB" smtClean="0"/>
              <a:pPr>
                <a:defRPr/>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719138" y="735013"/>
            <a:ext cx="5291137" cy="3663950"/>
          </a:xfrm>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9475" indent="-284414" eaLnBrk="0" hangingPunct="0">
              <a:spcBef>
                <a:spcPct val="30000"/>
              </a:spcBef>
              <a:defRPr sz="1200">
                <a:solidFill>
                  <a:schemeClr val="tx1"/>
                </a:solidFill>
                <a:latin typeface="Calibri" pitchFamily="34" charset="0"/>
              </a:defRPr>
            </a:lvl2pPr>
            <a:lvl3pPr marL="1137655" indent="-227531" eaLnBrk="0" hangingPunct="0">
              <a:spcBef>
                <a:spcPct val="30000"/>
              </a:spcBef>
              <a:defRPr sz="1200">
                <a:solidFill>
                  <a:schemeClr val="tx1"/>
                </a:solidFill>
                <a:latin typeface="Calibri" pitchFamily="34" charset="0"/>
              </a:defRPr>
            </a:lvl3pPr>
            <a:lvl4pPr marL="1592716" indent="-227531" eaLnBrk="0" hangingPunct="0">
              <a:spcBef>
                <a:spcPct val="30000"/>
              </a:spcBef>
              <a:defRPr sz="1200">
                <a:solidFill>
                  <a:schemeClr val="tx1"/>
                </a:solidFill>
                <a:latin typeface="Calibri" pitchFamily="34" charset="0"/>
              </a:defRPr>
            </a:lvl4pPr>
            <a:lvl5pPr marL="2047778" indent="-227531" eaLnBrk="0" hangingPunct="0">
              <a:spcBef>
                <a:spcPct val="30000"/>
              </a:spcBef>
              <a:defRPr sz="1200">
                <a:solidFill>
                  <a:schemeClr val="tx1"/>
                </a:solidFill>
                <a:latin typeface="Calibri" pitchFamily="34" charset="0"/>
              </a:defRPr>
            </a:lvl5pPr>
            <a:lvl6pPr marL="2502840" indent="-227531" eaLnBrk="0" fontAlgn="base" hangingPunct="0">
              <a:spcBef>
                <a:spcPct val="30000"/>
              </a:spcBef>
              <a:spcAft>
                <a:spcPct val="0"/>
              </a:spcAft>
              <a:defRPr sz="1200">
                <a:solidFill>
                  <a:schemeClr val="tx1"/>
                </a:solidFill>
                <a:latin typeface="Calibri" pitchFamily="34" charset="0"/>
              </a:defRPr>
            </a:lvl6pPr>
            <a:lvl7pPr marL="2957902" indent="-227531" eaLnBrk="0" fontAlgn="base" hangingPunct="0">
              <a:spcBef>
                <a:spcPct val="30000"/>
              </a:spcBef>
              <a:spcAft>
                <a:spcPct val="0"/>
              </a:spcAft>
              <a:defRPr sz="1200">
                <a:solidFill>
                  <a:schemeClr val="tx1"/>
                </a:solidFill>
                <a:latin typeface="Calibri" pitchFamily="34" charset="0"/>
              </a:defRPr>
            </a:lvl7pPr>
            <a:lvl8pPr marL="3412963" indent="-227531" eaLnBrk="0" fontAlgn="base" hangingPunct="0">
              <a:spcBef>
                <a:spcPct val="30000"/>
              </a:spcBef>
              <a:spcAft>
                <a:spcPct val="0"/>
              </a:spcAft>
              <a:defRPr sz="1200">
                <a:solidFill>
                  <a:schemeClr val="tx1"/>
                </a:solidFill>
                <a:latin typeface="Calibri" pitchFamily="34" charset="0"/>
              </a:defRPr>
            </a:lvl8pPr>
            <a:lvl9pPr marL="3868025" indent="-22753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3227241-3490-460D-946A-244B4DBB090F}" type="slidenum">
              <a:rPr lang="en-GB" altLang="en-US" sz="1300">
                <a:latin typeface="Arial" pitchFamily="34" charset="0"/>
              </a:rPr>
              <a:pPr eaLnBrk="1" hangingPunct="1">
                <a:spcBef>
                  <a:spcPct val="0"/>
                </a:spcBef>
              </a:pPr>
              <a:t>15</a:t>
            </a:fld>
            <a:endParaRPr lang="en-GB" altLang="en-US" sz="13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2136775" y="733425"/>
            <a:ext cx="2455863" cy="1701800"/>
          </a:xfrm>
          <a:ln/>
        </p:spPr>
      </p:sp>
      <p:sp>
        <p:nvSpPr>
          <p:cNvPr id="150531" name="Notes Placeholder 2"/>
          <p:cNvSpPr>
            <a:spLocks noGrp="1"/>
          </p:cNvSpPr>
          <p:nvPr>
            <p:ph type="body" idx="1"/>
          </p:nvPr>
        </p:nvSpPr>
        <p:spPr>
          <a:xfrm>
            <a:off x="671535" y="2687916"/>
            <a:ext cx="5381581" cy="63532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
        <p:nvSpPr>
          <p:cNvPr id="849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56" eaLnBrk="0" hangingPunct="0">
              <a:spcBef>
                <a:spcPct val="50000"/>
              </a:spcBef>
              <a:defRPr sz="2400">
                <a:solidFill>
                  <a:srgbClr val="FF0000"/>
                </a:solidFill>
                <a:latin typeface="Verdana" pitchFamily="34" charset="0"/>
                <a:sym typeface="Webdings" pitchFamily="18" charset="2"/>
              </a:defRPr>
            </a:lvl1pPr>
            <a:lvl2pPr marL="730076" indent="-280798" defTabSz="914156" eaLnBrk="0" hangingPunct="0">
              <a:spcBef>
                <a:spcPct val="50000"/>
              </a:spcBef>
              <a:defRPr sz="2400">
                <a:solidFill>
                  <a:srgbClr val="FF0000"/>
                </a:solidFill>
                <a:latin typeface="Verdana" pitchFamily="34" charset="0"/>
                <a:sym typeface="Webdings" pitchFamily="18" charset="2"/>
              </a:defRPr>
            </a:lvl2pPr>
            <a:lvl3pPr marL="1123194" indent="-224639" defTabSz="914156" eaLnBrk="0" hangingPunct="0">
              <a:spcBef>
                <a:spcPct val="50000"/>
              </a:spcBef>
              <a:defRPr sz="2400">
                <a:solidFill>
                  <a:srgbClr val="FF0000"/>
                </a:solidFill>
                <a:latin typeface="Verdana" pitchFamily="34" charset="0"/>
                <a:sym typeface="Webdings" pitchFamily="18" charset="2"/>
              </a:defRPr>
            </a:lvl3pPr>
            <a:lvl4pPr marL="1572472" indent="-224639" defTabSz="914156" eaLnBrk="0" hangingPunct="0">
              <a:spcBef>
                <a:spcPct val="50000"/>
              </a:spcBef>
              <a:defRPr sz="2400">
                <a:solidFill>
                  <a:srgbClr val="FF0000"/>
                </a:solidFill>
                <a:latin typeface="Verdana" pitchFamily="34" charset="0"/>
                <a:sym typeface="Webdings" pitchFamily="18" charset="2"/>
              </a:defRPr>
            </a:lvl4pPr>
            <a:lvl5pPr marL="2021750" indent="-224639" defTabSz="914156" eaLnBrk="0" hangingPunct="0">
              <a:spcBef>
                <a:spcPct val="50000"/>
              </a:spcBef>
              <a:defRPr sz="2400">
                <a:solidFill>
                  <a:srgbClr val="FF0000"/>
                </a:solidFill>
                <a:latin typeface="Verdana" pitchFamily="34" charset="0"/>
                <a:sym typeface="Webdings" pitchFamily="18" charset="2"/>
              </a:defRPr>
            </a:lvl5pPr>
            <a:lvl6pPr marL="2471027" indent="-224639" defTabSz="914156" eaLnBrk="0" fontAlgn="base" hangingPunct="0">
              <a:spcBef>
                <a:spcPct val="50000"/>
              </a:spcBef>
              <a:spcAft>
                <a:spcPct val="0"/>
              </a:spcAft>
              <a:defRPr sz="2400">
                <a:solidFill>
                  <a:srgbClr val="FF0000"/>
                </a:solidFill>
                <a:latin typeface="Verdana" pitchFamily="34" charset="0"/>
                <a:sym typeface="Webdings" pitchFamily="18" charset="2"/>
              </a:defRPr>
            </a:lvl6pPr>
            <a:lvl7pPr marL="2920305" indent="-224639" defTabSz="914156" eaLnBrk="0" fontAlgn="base" hangingPunct="0">
              <a:spcBef>
                <a:spcPct val="50000"/>
              </a:spcBef>
              <a:spcAft>
                <a:spcPct val="0"/>
              </a:spcAft>
              <a:defRPr sz="2400">
                <a:solidFill>
                  <a:srgbClr val="FF0000"/>
                </a:solidFill>
                <a:latin typeface="Verdana" pitchFamily="34" charset="0"/>
                <a:sym typeface="Webdings" pitchFamily="18" charset="2"/>
              </a:defRPr>
            </a:lvl7pPr>
            <a:lvl8pPr marL="3369583" indent="-224639" defTabSz="914156" eaLnBrk="0" fontAlgn="base" hangingPunct="0">
              <a:spcBef>
                <a:spcPct val="50000"/>
              </a:spcBef>
              <a:spcAft>
                <a:spcPct val="0"/>
              </a:spcAft>
              <a:defRPr sz="2400">
                <a:solidFill>
                  <a:srgbClr val="FF0000"/>
                </a:solidFill>
                <a:latin typeface="Verdana" pitchFamily="34" charset="0"/>
                <a:sym typeface="Webdings" pitchFamily="18" charset="2"/>
              </a:defRPr>
            </a:lvl8pPr>
            <a:lvl9pPr marL="3818861" indent="-224639" defTabSz="914156"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F8B2E26D-1653-4961-8CD6-7761A6180551}" type="slidenum">
              <a:rPr lang="en-GB" sz="1200">
                <a:solidFill>
                  <a:prstClr val="black"/>
                </a:solidFill>
              </a:rPr>
              <a:pPr eaLnBrk="1" hangingPunct="1">
                <a:spcBef>
                  <a:spcPct val="0"/>
                </a:spcBef>
                <a:defRPr/>
              </a:pPr>
              <a:t>16</a:t>
            </a:fld>
            <a:endParaRPr lang="en-GB"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z="1000" dirty="0"/>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43" eaLnBrk="0" hangingPunct="0">
              <a:spcBef>
                <a:spcPct val="50000"/>
              </a:spcBef>
              <a:defRPr sz="2400">
                <a:solidFill>
                  <a:srgbClr val="FF0000"/>
                </a:solidFill>
                <a:latin typeface="Verdana" pitchFamily="34" charset="0"/>
                <a:sym typeface="Webdings" pitchFamily="18" charset="2"/>
              </a:defRPr>
            </a:lvl1pPr>
            <a:lvl2pPr marL="730386" indent="-280918" defTabSz="914543" eaLnBrk="0" hangingPunct="0">
              <a:spcBef>
                <a:spcPct val="50000"/>
              </a:spcBef>
              <a:defRPr sz="2400">
                <a:solidFill>
                  <a:srgbClr val="FF0000"/>
                </a:solidFill>
                <a:latin typeface="Verdana" pitchFamily="34" charset="0"/>
                <a:sym typeface="Webdings" pitchFamily="18" charset="2"/>
              </a:defRPr>
            </a:lvl2pPr>
            <a:lvl3pPr marL="1123671" indent="-224734" defTabSz="914543" eaLnBrk="0" hangingPunct="0">
              <a:spcBef>
                <a:spcPct val="50000"/>
              </a:spcBef>
              <a:defRPr sz="2400">
                <a:solidFill>
                  <a:srgbClr val="FF0000"/>
                </a:solidFill>
                <a:latin typeface="Verdana" pitchFamily="34" charset="0"/>
                <a:sym typeface="Webdings" pitchFamily="18" charset="2"/>
              </a:defRPr>
            </a:lvl3pPr>
            <a:lvl4pPr marL="1573139" indent="-224734" defTabSz="914543" eaLnBrk="0" hangingPunct="0">
              <a:spcBef>
                <a:spcPct val="50000"/>
              </a:spcBef>
              <a:defRPr sz="2400">
                <a:solidFill>
                  <a:srgbClr val="FF0000"/>
                </a:solidFill>
                <a:latin typeface="Verdana" pitchFamily="34" charset="0"/>
                <a:sym typeface="Webdings" pitchFamily="18" charset="2"/>
              </a:defRPr>
            </a:lvl4pPr>
            <a:lvl5pPr marL="2022609" indent="-224734" defTabSz="914543" eaLnBrk="0" hangingPunct="0">
              <a:spcBef>
                <a:spcPct val="50000"/>
              </a:spcBef>
              <a:defRPr sz="2400">
                <a:solidFill>
                  <a:srgbClr val="FF0000"/>
                </a:solidFill>
                <a:latin typeface="Verdana" pitchFamily="34" charset="0"/>
                <a:sym typeface="Webdings" pitchFamily="18" charset="2"/>
              </a:defRPr>
            </a:lvl5pPr>
            <a:lvl6pPr marL="2472077" indent="-224734" defTabSz="914543" eaLnBrk="0" fontAlgn="base" hangingPunct="0">
              <a:spcBef>
                <a:spcPct val="50000"/>
              </a:spcBef>
              <a:spcAft>
                <a:spcPct val="0"/>
              </a:spcAft>
              <a:defRPr sz="2400">
                <a:solidFill>
                  <a:srgbClr val="FF0000"/>
                </a:solidFill>
                <a:latin typeface="Verdana" pitchFamily="34" charset="0"/>
                <a:sym typeface="Webdings" pitchFamily="18" charset="2"/>
              </a:defRPr>
            </a:lvl6pPr>
            <a:lvl7pPr marL="2921544" indent="-224734" defTabSz="914543" eaLnBrk="0" fontAlgn="base" hangingPunct="0">
              <a:spcBef>
                <a:spcPct val="50000"/>
              </a:spcBef>
              <a:spcAft>
                <a:spcPct val="0"/>
              </a:spcAft>
              <a:defRPr sz="2400">
                <a:solidFill>
                  <a:srgbClr val="FF0000"/>
                </a:solidFill>
                <a:latin typeface="Verdana" pitchFamily="34" charset="0"/>
                <a:sym typeface="Webdings" pitchFamily="18" charset="2"/>
              </a:defRPr>
            </a:lvl7pPr>
            <a:lvl8pPr marL="3371013" indent="-224734" defTabSz="914543" eaLnBrk="0" fontAlgn="base" hangingPunct="0">
              <a:spcBef>
                <a:spcPct val="50000"/>
              </a:spcBef>
              <a:spcAft>
                <a:spcPct val="0"/>
              </a:spcAft>
              <a:defRPr sz="2400">
                <a:solidFill>
                  <a:srgbClr val="FF0000"/>
                </a:solidFill>
                <a:latin typeface="Verdana" pitchFamily="34" charset="0"/>
                <a:sym typeface="Webdings" pitchFamily="18" charset="2"/>
              </a:defRPr>
            </a:lvl8pPr>
            <a:lvl9pPr marL="3820482" indent="-224734" defTabSz="914543"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1FB7D6F5-7C1F-49F7-BFA3-85EB0FE7B442}" type="slidenum">
              <a:rPr lang="en-GB" sz="1200">
                <a:solidFill>
                  <a:schemeClr val="tx1"/>
                </a:solidFill>
              </a:rPr>
              <a:pPr eaLnBrk="1" hangingPunct="1">
                <a:spcBef>
                  <a:spcPct val="0"/>
                </a:spcBef>
                <a:defRPr/>
              </a:pPr>
              <a:t>17</a:t>
            </a:fld>
            <a:endParaRPr lang="en-GB"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733425"/>
            <a:ext cx="5292725" cy="3665538"/>
          </a:xfrm>
        </p:spPr>
      </p:sp>
      <p:sp>
        <p:nvSpPr>
          <p:cNvPr id="3" name="Notes Placeholder 2"/>
          <p:cNvSpPr>
            <a:spLocks noGrp="1"/>
          </p:cNvSpPr>
          <p:nvPr>
            <p:ph type="body" idx="1"/>
          </p:nvPr>
        </p:nvSpPr>
        <p:spPr/>
        <p:txBody>
          <a:bodyPr/>
          <a:lstStyle/>
          <a:p>
            <a:endParaRPr lang="en-GB" dirty="0">
              <a:solidFill>
                <a:schemeClr val="dk1"/>
              </a:solidFill>
              <a:latin typeface="Verdana"/>
            </a:endParaRPr>
          </a:p>
        </p:txBody>
      </p:sp>
      <p:sp>
        <p:nvSpPr>
          <p:cNvPr id="4" name="Slide Number Placeholder 3"/>
          <p:cNvSpPr>
            <a:spLocks noGrp="1"/>
          </p:cNvSpPr>
          <p:nvPr>
            <p:ph type="sldNum" sz="quarter" idx="10"/>
          </p:nvPr>
        </p:nvSpPr>
        <p:spPr/>
        <p:txBody>
          <a:bodyPr/>
          <a:lstStyle/>
          <a:p>
            <a:pPr>
              <a:defRPr/>
            </a:pPr>
            <a:fld id="{526825DC-081A-4EB6-9C80-1CA2789F9F7B}" type="slidenum">
              <a:rPr lang="de-DE" smtClean="0">
                <a:solidFill>
                  <a:prstClr val="black"/>
                </a:solidFill>
              </a:rPr>
              <a:pPr>
                <a:defRPr/>
              </a:pPr>
              <a:t>18</a:t>
            </a:fld>
            <a:endParaRPr lang="de-DE" dirty="0">
              <a:solidFill>
                <a:prstClr val="black"/>
              </a:solidFill>
            </a:endParaRPr>
          </a:p>
        </p:txBody>
      </p:sp>
    </p:spTree>
    <p:extLst>
      <p:ext uri="{BB962C8B-B14F-4D97-AF65-F5344CB8AC3E}">
        <p14:creationId xmlns:p14="http://schemas.microsoft.com/office/powerpoint/2010/main" val="1538446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733425"/>
            <a:ext cx="5292725"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26825DC-081A-4EB6-9C80-1CA2789F9F7B}" type="slidenum">
              <a:rPr lang="de-DE" smtClean="0">
                <a:solidFill>
                  <a:prstClr val="black"/>
                </a:solidFill>
              </a:rPr>
              <a:pPr>
                <a:defRPr/>
              </a:pPr>
              <a:t>19</a:t>
            </a:fld>
            <a:endParaRPr lang="de-DE" dirty="0">
              <a:solidFill>
                <a:prstClr val="black"/>
              </a:solidFill>
            </a:endParaRPr>
          </a:p>
        </p:txBody>
      </p:sp>
    </p:spTree>
    <p:extLst>
      <p:ext uri="{BB962C8B-B14F-4D97-AF65-F5344CB8AC3E}">
        <p14:creationId xmlns:p14="http://schemas.microsoft.com/office/powerpoint/2010/main" val="1538446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733425"/>
            <a:ext cx="5292725"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26825DC-081A-4EB6-9C80-1CA2789F9F7B}" type="slidenum">
              <a:rPr lang="de-DE" smtClean="0">
                <a:solidFill>
                  <a:prstClr val="black"/>
                </a:solidFill>
              </a:rPr>
              <a:pPr>
                <a:defRPr/>
              </a:pPr>
              <a:t>20</a:t>
            </a:fld>
            <a:endParaRPr lang="de-DE" dirty="0">
              <a:solidFill>
                <a:prstClr val="black"/>
              </a:solidFill>
            </a:endParaRPr>
          </a:p>
        </p:txBody>
      </p:sp>
    </p:spTree>
    <p:extLst>
      <p:ext uri="{BB962C8B-B14F-4D97-AF65-F5344CB8AC3E}">
        <p14:creationId xmlns:p14="http://schemas.microsoft.com/office/powerpoint/2010/main" val="153844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That </a:t>
            </a:r>
            <a:r>
              <a:rPr lang="fr-BE" dirty="0" err="1" smtClean="0"/>
              <a:t>does</a:t>
            </a:r>
            <a:r>
              <a:rPr lang="fr-BE" dirty="0" smtClean="0"/>
              <a:t> not </a:t>
            </a:r>
            <a:r>
              <a:rPr lang="fr-BE" dirty="0" err="1" smtClean="0"/>
              <a:t>mean</a:t>
            </a:r>
            <a:r>
              <a:rPr lang="fr-BE" dirty="0" smtClean="0"/>
              <a:t> </a:t>
            </a:r>
            <a:r>
              <a:rPr lang="fr-BE" dirty="0" err="1" smtClean="0"/>
              <a:t>you</a:t>
            </a:r>
            <a:r>
              <a:rPr lang="fr-BE" dirty="0" smtClean="0"/>
              <a:t> </a:t>
            </a:r>
            <a:r>
              <a:rPr lang="fr-BE" dirty="0" err="1" smtClean="0"/>
              <a:t>can</a:t>
            </a:r>
            <a:r>
              <a:rPr lang="fr-BE" dirty="0" smtClean="0"/>
              <a:t> </a:t>
            </a:r>
            <a:r>
              <a:rPr lang="fr-BE" dirty="0" err="1" smtClean="0"/>
              <a:t>get</a:t>
            </a:r>
            <a:r>
              <a:rPr lang="fr-BE" dirty="0" smtClean="0"/>
              <a:t> </a:t>
            </a:r>
            <a:r>
              <a:rPr lang="fr-BE" dirty="0" err="1" smtClean="0"/>
              <a:t>results</a:t>
            </a:r>
            <a:r>
              <a:rPr lang="fr-BE" baseline="0" dirty="0" smtClean="0"/>
              <a:t> but </a:t>
            </a:r>
            <a:r>
              <a:rPr lang="fr-BE" baseline="0" dirty="0" err="1" smtClean="0"/>
              <a:t>maybe</a:t>
            </a:r>
            <a:r>
              <a:rPr lang="fr-BE" baseline="0" dirty="0" smtClean="0"/>
              <a:t> not </a:t>
            </a:r>
            <a:r>
              <a:rPr lang="fr-BE" baseline="0" dirty="0" err="1" smtClean="0"/>
              <a:t>those</a:t>
            </a:r>
            <a:r>
              <a:rPr lang="fr-BE" baseline="0" dirty="0" smtClean="0"/>
              <a:t> </a:t>
            </a:r>
            <a:r>
              <a:rPr lang="fr-BE" baseline="0" dirty="0" err="1" smtClean="0"/>
              <a:t>you</a:t>
            </a:r>
            <a:r>
              <a:rPr lang="fr-BE" baseline="0" dirty="0" smtClean="0"/>
              <a:t> </a:t>
            </a:r>
            <a:r>
              <a:rPr lang="fr-BE" baseline="0" dirty="0" err="1" smtClean="0"/>
              <a:t>had</a:t>
            </a:r>
            <a:r>
              <a:rPr lang="fr-BE" baseline="0" dirty="0" smtClean="0"/>
              <a:t> in initial in </a:t>
            </a:r>
            <a:r>
              <a:rPr lang="fr-BE" baseline="0" dirty="0" err="1" smtClean="0"/>
              <a:t>mind</a:t>
            </a:r>
            <a:endParaRPr lang="fr-BE" baseline="0" dirty="0" smtClean="0"/>
          </a:p>
          <a:p>
            <a:endParaRPr lang="fr-BE" baseline="0" dirty="0" smtClean="0"/>
          </a:p>
          <a:p>
            <a:r>
              <a:rPr lang="fr-BE" baseline="0" dirty="0" smtClean="0"/>
              <a:t>How </a:t>
            </a:r>
            <a:r>
              <a:rPr lang="fr-BE" baseline="0" dirty="0" err="1" smtClean="0"/>
              <a:t>does</a:t>
            </a:r>
            <a:r>
              <a:rPr lang="fr-BE" baseline="0" dirty="0" smtClean="0"/>
              <a:t> a </a:t>
            </a:r>
            <a:r>
              <a:rPr lang="fr-BE" baseline="0" dirty="0" err="1" smtClean="0"/>
              <a:t>project</a:t>
            </a:r>
            <a:r>
              <a:rPr lang="fr-BE" baseline="0" dirty="0" smtClean="0"/>
              <a:t> </a:t>
            </a:r>
            <a:r>
              <a:rPr lang="fr-BE" baseline="0" dirty="0" err="1" smtClean="0"/>
              <a:t>start</a:t>
            </a:r>
            <a:r>
              <a:rPr lang="fr-BE" baseline="0" dirty="0" smtClean="0"/>
              <a:t> and </a:t>
            </a:r>
            <a:r>
              <a:rPr lang="fr-BE" baseline="0" dirty="0" err="1" smtClean="0"/>
              <a:t>what</a:t>
            </a:r>
            <a:r>
              <a:rPr lang="fr-BE" baseline="0" dirty="0" smtClean="0"/>
              <a:t> </a:t>
            </a:r>
            <a:r>
              <a:rPr lang="fr-BE" baseline="0" dirty="0" err="1" smtClean="0"/>
              <a:t>makes</a:t>
            </a:r>
            <a:r>
              <a:rPr lang="fr-BE" baseline="0" dirty="0" smtClean="0"/>
              <a:t> </a:t>
            </a:r>
            <a:r>
              <a:rPr lang="fr-BE" baseline="0" dirty="0" err="1" smtClean="0"/>
              <a:t>it</a:t>
            </a:r>
            <a:r>
              <a:rPr lang="fr-BE" baseline="0" dirty="0" smtClean="0"/>
              <a:t> a good candidate for </a:t>
            </a:r>
            <a:r>
              <a:rPr lang="fr-BE" baseline="0" dirty="0" err="1" smtClean="0"/>
              <a:t>success</a:t>
            </a:r>
            <a:endParaRPr lang="en-GB" dirty="0"/>
          </a:p>
        </p:txBody>
      </p:sp>
      <p:sp>
        <p:nvSpPr>
          <p:cNvPr id="4" name="Slide Number Placeholder 3"/>
          <p:cNvSpPr>
            <a:spLocks noGrp="1"/>
          </p:cNvSpPr>
          <p:nvPr>
            <p:ph type="sldNum" sz="quarter" idx="10"/>
          </p:nvPr>
        </p:nvSpPr>
        <p:spPr/>
        <p:txBody>
          <a:bodyPr/>
          <a:lstStyle/>
          <a:p>
            <a:pPr>
              <a:defRPr/>
            </a:pPr>
            <a:fld id="{6555597D-7B3E-4EA6-A319-513F9C7DD0B9}" type="slidenum">
              <a:rPr lang="en-GB" smtClean="0"/>
              <a:pPr>
                <a:defRPr/>
              </a:pPr>
              <a:t>22</a:t>
            </a:fld>
            <a:endParaRPr lang="en-GB"/>
          </a:p>
        </p:txBody>
      </p:sp>
    </p:spTree>
    <p:extLst>
      <p:ext uri="{BB962C8B-B14F-4D97-AF65-F5344CB8AC3E}">
        <p14:creationId xmlns:p14="http://schemas.microsoft.com/office/powerpoint/2010/main" val="68570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719138" y="735013"/>
            <a:ext cx="5291137" cy="366395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1612205-D351-44E3-8392-DDCF68F1903B}" type="slidenum">
              <a:rPr lang="en-GB" smtClean="0"/>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F5494"/>
              </a:buClr>
              <a:buFont typeface="Wingdings" panose="05000000000000000000" pitchFamily="2" charset="2"/>
              <a:buChar char="ü"/>
              <a:defRPr/>
            </a:pPr>
            <a:r>
              <a:rPr lang="en-GB" sz="1200" i="0" dirty="0" smtClean="0"/>
              <a:t>At first you need a concrete </a:t>
            </a:r>
            <a:r>
              <a:rPr lang="en-GB" sz="1200" b="1" i="0" dirty="0" smtClean="0"/>
              <a:t>project idea</a:t>
            </a:r>
            <a:r>
              <a:rPr lang="en-GB" sz="1200" i="0" dirty="0" smtClean="0"/>
              <a:t> in line with the CBHE objectives</a:t>
            </a:r>
          </a:p>
          <a:p>
            <a:pPr>
              <a:buClr>
                <a:srgbClr val="0F5494"/>
              </a:buClr>
              <a:buFont typeface="Wingdings" panose="05000000000000000000" pitchFamily="2" charset="2"/>
              <a:buChar char="ü"/>
              <a:defRPr/>
            </a:pPr>
            <a:r>
              <a:rPr lang="fr-BE" sz="1200" i="0" dirty="0" smtClean="0"/>
              <a:t>Read the </a:t>
            </a:r>
            <a:r>
              <a:rPr lang="fr-BE" sz="1200" i="0" dirty="0" err="1" smtClean="0"/>
              <a:t>entire</a:t>
            </a:r>
            <a:r>
              <a:rPr lang="fr-BE" sz="1200" i="0" dirty="0" smtClean="0"/>
              <a:t> CBHE </a:t>
            </a:r>
            <a:r>
              <a:rPr lang="fr-BE" sz="1200" b="1" i="0" dirty="0" smtClean="0"/>
              <a:t>documentation</a:t>
            </a:r>
            <a:r>
              <a:rPr lang="fr-BE" sz="1200" i="0" dirty="0" smtClean="0"/>
              <a:t> </a:t>
            </a:r>
            <a:r>
              <a:rPr lang="fr-BE" sz="1200" i="0" dirty="0" err="1" smtClean="0"/>
              <a:t>available</a:t>
            </a:r>
            <a:r>
              <a:rPr lang="fr-BE" sz="1200" i="0" dirty="0" smtClean="0"/>
              <a:t>;</a:t>
            </a:r>
          </a:p>
          <a:p>
            <a:pPr>
              <a:buClr>
                <a:srgbClr val="0F5494"/>
              </a:buClr>
              <a:buFont typeface="Wingdings" panose="05000000000000000000" pitchFamily="2" charset="2"/>
              <a:buChar char="ü"/>
              <a:defRPr/>
            </a:pPr>
            <a:r>
              <a:rPr lang="fr-BE" sz="1200" i="0" dirty="0" smtClean="0"/>
              <a:t>Once the </a:t>
            </a:r>
            <a:r>
              <a:rPr lang="fr-BE" sz="1200" i="0" dirty="0" err="1" smtClean="0"/>
              <a:t>idea</a:t>
            </a:r>
            <a:r>
              <a:rPr lang="fr-BE" sz="1200" i="0" dirty="0" smtClean="0"/>
              <a:t> </a:t>
            </a:r>
            <a:r>
              <a:rPr lang="fr-BE" sz="1200" i="0" dirty="0" err="1" smtClean="0"/>
              <a:t>is</a:t>
            </a:r>
            <a:r>
              <a:rPr lang="fr-BE" sz="1200" i="0" dirty="0" smtClean="0"/>
              <a:t> </a:t>
            </a:r>
            <a:r>
              <a:rPr lang="fr-BE" sz="1200" i="0" dirty="0" err="1" smtClean="0"/>
              <a:t>defined</a:t>
            </a:r>
            <a:r>
              <a:rPr lang="fr-BE" sz="1200" i="0" dirty="0" smtClean="0"/>
              <a:t>, </a:t>
            </a:r>
            <a:r>
              <a:rPr lang="fr-BE" sz="1200" b="1" i="0" dirty="0" err="1" smtClean="0"/>
              <a:t>start</a:t>
            </a:r>
            <a:r>
              <a:rPr lang="fr-BE" sz="1200" b="1" i="0" dirty="0" smtClean="0"/>
              <a:t> </a:t>
            </a:r>
            <a:r>
              <a:rPr lang="fr-BE" sz="1200" b="1" i="0" dirty="0" err="1" smtClean="0"/>
              <a:t>locally</a:t>
            </a:r>
            <a:r>
              <a:rPr lang="fr-BE" sz="1200" i="0" dirty="0" smtClean="0"/>
              <a:t> in </a:t>
            </a:r>
            <a:r>
              <a:rPr lang="fr-BE" sz="1200" i="0" dirty="0" err="1" smtClean="0"/>
              <a:t>your</a:t>
            </a:r>
            <a:r>
              <a:rPr lang="fr-BE" sz="1200" i="0" dirty="0" smtClean="0"/>
              <a:t> institution consulting </a:t>
            </a:r>
            <a:r>
              <a:rPr lang="fr-BE" sz="1200" i="0" dirty="0" err="1" smtClean="0"/>
              <a:t>colleagues</a:t>
            </a:r>
            <a:r>
              <a:rPr lang="fr-BE" sz="1200" i="0" dirty="0" smtClean="0"/>
              <a:t> and </a:t>
            </a:r>
            <a:r>
              <a:rPr lang="fr-BE" sz="1200" i="0" dirty="0" err="1" smtClean="0"/>
              <a:t>departments</a:t>
            </a:r>
            <a:r>
              <a:rPr lang="fr-BE" sz="1200" i="0" dirty="0" smtClean="0"/>
              <a:t> </a:t>
            </a:r>
            <a:r>
              <a:rPr lang="fr-BE" sz="1200" i="0" dirty="0" err="1" smtClean="0"/>
              <a:t>with</a:t>
            </a:r>
            <a:r>
              <a:rPr lang="fr-BE" sz="1200" i="0" dirty="0" smtClean="0"/>
              <a:t> </a:t>
            </a:r>
            <a:r>
              <a:rPr lang="fr-BE" sz="1200" i="0" dirty="0" err="1" smtClean="0"/>
              <a:t>experience</a:t>
            </a:r>
            <a:r>
              <a:rPr lang="fr-BE" sz="1200" i="0" dirty="0" smtClean="0"/>
              <a:t> in international </a:t>
            </a:r>
            <a:r>
              <a:rPr lang="fr-BE" sz="1200" i="0" dirty="0" err="1" smtClean="0"/>
              <a:t>projects</a:t>
            </a:r>
            <a:r>
              <a:rPr lang="fr-BE" sz="1200" i="0" dirty="0" smtClean="0"/>
              <a:t>;</a:t>
            </a:r>
          </a:p>
          <a:p>
            <a:pPr>
              <a:buClr>
                <a:srgbClr val="0F5494"/>
              </a:buClr>
              <a:buFont typeface="Wingdings" panose="05000000000000000000" pitchFamily="2" charset="2"/>
              <a:buChar char="ü"/>
              <a:defRPr/>
            </a:pPr>
            <a:r>
              <a:rPr lang="fr-BE" sz="1200" i="0" dirty="0" err="1" smtClean="0"/>
              <a:t>Find</a:t>
            </a:r>
            <a:r>
              <a:rPr lang="fr-BE" sz="1200" i="0" dirty="0" smtClean="0"/>
              <a:t> the </a:t>
            </a:r>
            <a:r>
              <a:rPr lang="fr-BE" sz="1200" b="1" i="0" dirty="0" smtClean="0"/>
              <a:t>right </a:t>
            </a:r>
            <a:r>
              <a:rPr lang="fr-BE" sz="1200" b="1" i="0" dirty="0" err="1" smtClean="0"/>
              <a:t>partners</a:t>
            </a:r>
            <a:r>
              <a:rPr lang="fr-BE" sz="1200" b="1" i="0" dirty="0" smtClean="0"/>
              <a:t> </a:t>
            </a:r>
            <a:r>
              <a:rPr lang="fr-BE" sz="1200" i="0" dirty="0" smtClean="0"/>
              <a:t>for </a:t>
            </a:r>
            <a:r>
              <a:rPr lang="fr-BE" sz="1200" i="0" dirty="0" err="1" smtClean="0"/>
              <a:t>establishing</a:t>
            </a:r>
            <a:r>
              <a:rPr lang="fr-BE" sz="1200" i="0" dirty="0" smtClean="0"/>
              <a:t> </a:t>
            </a:r>
            <a:r>
              <a:rPr lang="fr-BE" sz="1200" i="0" dirty="0" err="1" smtClean="0"/>
              <a:t>an</a:t>
            </a:r>
            <a:r>
              <a:rPr lang="fr-BE" sz="1200" i="0" dirty="0" smtClean="0"/>
              <a:t> international </a:t>
            </a:r>
            <a:r>
              <a:rPr lang="fr-BE" sz="1200" i="0" dirty="0" err="1" smtClean="0"/>
              <a:t>partnership</a:t>
            </a:r>
            <a:r>
              <a:rPr lang="fr-BE" sz="1200" i="0" dirty="0" smtClean="0"/>
              <a:t> </a:t>
            </a:r>
            <a:r>
              <a:rPr lang="fr-BE" sz="1200" i="0" dirty="0" err="1" smtClean="0"/>
              <a:t>based</a:t>
            </a:r>
            <a:r>
              <a:rPr lang="fr-BE" sz="1200" i="0" dirty="0" smtClean="0"/>
              <a:t> on trust and </a:t>
            </a:r>
            <a:r>
              <a:rPr lang="fr-BE" sz="1200" i="0" dirty="0" err="1" smtClean="0"/>
              <a:t>shared</a:t>
            </a:r>
            <a:r>
              <a:rPr lang="fr-BE" sz="1200" i="0" dirty="0" smtClean="0"/>
              <a:t> objectives;</a:t>
            </a:r>
          </a:p>
          <a:p>
            <a:pPr>
              <a:buClr>
                <a:srgbClr val="0F5494"/>
              </a:buClr>
              <a:buFont typeface="Wingdings" panose="05000000000000000000" pitchFamily="2" charset="2"/>
              <a:buChar char="ü"/>
              <a:defRPr/>
            </a:pPr>
            <a:r>
              <a:rPr lang="fr-BE" sz="1200" i="0" dirty="0" err="1" smtClean="0"/>
              <a:t>Consult</a:t>
            </a:r>
            <a:r>
              <a:rPr lang="fr-BE" sz="1200" i="0" dirty="0" smtClean="0"/>
              <a:t> the </a:t>
            </a:r>
            <a:r>
              <a:rPr lang="fr-BE" sz="1200" b="1" i="0" dirty="0" smtClean="0"/>
              <a:t>Erasmus+ National </a:t>
            </a:r>
            <a:r>
              <a:rPr lang="fr-BE" sz="1200" b="1" i="0" dirty="0" err="1" smtClean="0"/>
              <a:t>Agencies</a:t>
            </a:r>
            <a:r>
              <a:rPr lang="fr-BE" sz="1200" i="0" dirty="0" smtClean="0"/>
              <a:t>, the </a:t>
            </a:r>
            <a:r>
              <a:rPr lang="fr-BE" sz="1200" b="1" i="0" dirty="0" smtClean="0"/>
              <a:t>National Erasmus+ Offices</a:t>
            </a:r>
            <a:r>
              <a:rPr lang="fr-BE" sz="1200" i="0" dirty="0" smtClean="0"/>
              <a:t> and the </a:t>
            </a:r>
            <a:r>
              <a:rPr lang="fr-BE" sz="1200" b="1" i="0" dirty="0" smtClean="0"/>
              <a:t>EU </a:t>
            </a:r>
            <a:r>
              <a:rPr lang="fr-BE" sz="1200" b="1" i="0" dirty="0" err="1" smtClean="0"/>
              <a:t>Delegations</a:t>
            </a:r>
            <a:r>
              <a:rPr lang="fr-BE" sz="1200" b="1" i="0" dirty="0" smtClean="0"/>
              <a:t> </a:t>
            </a:r>
            <a:r>
              <a:rPr lang="fr-BE" sz="1200" i="0" dirty="0" smtClean="0"/>
              <a:t>on the </a:t>
            </a:r>
            <a:r>
              <a:rPr lang="fr-BE" sz="1200" i="0" dirty="0" err="1" smtClean="0"/>
              <a:t>specificities</a:t>
            </a:r>
            <a:r>
              <a:rPr lang="fr-BE" sz="1200" i="0" dirty="0" smtClean="0"/>
              <a:t> of the Countries.</a:t>
            </a:r>
          </a:p>
          <a:p>
            <a:endParaRPr lang="en-GB" dirty="0"/>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23</a:t>
            </a:fld>
            <a:endParaRPr lang="en-GB"/>
          </a:p>
        </p:txBody>
      </p:sp>
    </p:spTree>
    <p:extLst>
      <p:ext uri="{BB962C8B-B14F-4D97-AF65-F5344CB8AC3E}">
        <p14:creationId xmlns:p14="http://schemas.microsoft.com/office/powerpoint/2010/main" val="248097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
                <a:srgbClr val="0F5494"/>
              </a:buClr>
              <a:buSzTx/>
              <a:buFont typeface="Wingdings" panose="05000000000000000000" pitchFamily="2" charset="2"/>
              <a:buNone/>
              <a:tabLst/>
              <a:defRPr/>
            </a:pPr>
            <a:r>
              <a:rPr lang="fr-BE" dirty="0" err="1" smtClean="0"/>
              <a:t>What</a:t>
            </a:r>
            <a:r>
              <a:rPr lang="fr-BE" dirty="0" smtClean="0"/>
              <a:t> </a:t>
            </a:r>
            <a:r>
              <a:rPr lang="fr-BE" dirty="0" err="1" smtClean="0"/>
              <a:t>is</a:t>
            </a:r>
            <a:r>
              <a:rPr lang="fr-BE" dirty="0" smtClean="0"/>
              <a:t> a </a:t>
            </a:r>
            <a:r>
              <a:rPr lang="fr-BE" dirty="0" err="1" smtClean="0"/>
              <a:t>competitive</a:t>
            </a:r>
            <a:r>
              <a:rPr lang="fr-BE" dirty="0" smtClean="0"/>
              <a:t> </a:t>
            </a:r>
            <a:r>
              <a:rPr lang="fr-BE" dirty="0" err="1" smtClean="0"/>
              <a:t>propsoal</a:t>
            </a:r>
            <a:endParaRPr lang="en-GB" dirty="0" smtClean="0"/>
          </a:p>
          <a:p>
            <a:pPr marL="0" marR="0" indent="0" algn="l" defTabSz="914400" rtl="0" eaLnBrk="0" fontAlgn="base" latinLnBrk="0" hangingPunct="0">
              <a:lnSpc>
                <a:spcPct val="100000"/>
              </a:lnSpc>
              <a:spcBef>
                <a:spcPct val="30000"/>
              </a:spcBef>
              <a:spcAft>
                <a:spcPct val="0"/>
              </a:spcAft>
              <a:buClr>
                <a:srgbClr val="0F5494"/>
              </a:buClr>
              <a:buSzTx/>
              <a:buFont typeface="Wingdings" panose="05000000000000000000" pitchFamily="2" charset="2"/>
              <a:buNone/>
              <a:tabLst/>
              <a:defRPr/>
            </a:pPr>
            <a:endParaRPr lang="en-GB" dirty="0" smtClean="0"/>
          </a:p>
          <a:p>
            <a:pPr marL="0" marR="0" indent="0" algn="l" defTabSz="914400" rtl="0" eaLnBrk="0" fontAlgn="base" latinLnBrk="0" hangingPunct="0">
              <a:lnSpc>
                <a:spcPct val="100000"/>
              </a:lnSpc>
              <a:spcBef>
                <a:spcPct val="30000"/>
              </a:spcBef>
              <a:spcAft>
                <a:spcPct val="0"/>
              </a:spcAft>
              <a:buClr>
                <a:srgbClr val="0F5494"/>
              </a:buClr>
              <a:buSzTx/>
              <a:buFont typeface="Wingdings" panose="05000000000000000000" pitchFamily="2" charset="2"/>
              <a:buNone/>
              <a:tabLst/>
              <a:defRPr/>
            </a:pPr>
            <a:r>
              <a:rPr lang="en-GB" dirty="0" smtClean="0"/>
              <a:t>The </a:t>
            </a:r>
            <a:r>
              <a:rPr lang="en-GB" b="1" dirty="0" smtClean="0"/>
              <a:t>Y-factor</a:t>
            </a:r>
            <a:r>
              <a:rPr lang="en-GB" dirty="0" smtClean="0"/>
              <a:t> method is a widely used technique for measuring the </a:t>
            </a:r>
            <a:r>
              <a:rPr lang="en-GB" dirty="0" smtClean="0">
                <a:hlinkClick r:id="rId3" tooltip="Gain (electronics)"/>
              </a:rPr>
              <a:t>gain</a:t>
            </a:r>
            <a:r>
              <a:rPr lang="en-GB" dirty="0" smtClean="0"/>
              <a:t> and </a:t>
            </a:r>
            <a:r>
              <a:rPr lang="en-GB" dirty="0" smtClean="0">
                <a:hlinkClick r:id="rId4" tooltip="Noise temperature"/>
              </a:rPr>
              <a:t>noise temperature</a:t>
            </a:r>
            <a:r>
              <a:rPr lang="en-GB" dirty="0" smtClean="0"/>
              <a:t> of an </a:t>
            </a:r>
            <a:r>
              <a:rPr lang="en-GB" dirty="0" smtClean="0">
                <a:hlinkClick r:id="rId5" tooltip="Electronic amplifier"/>
              </a:rPr>
              <a:t>amplifier</a:t>
            </a:r>
            <a:r>
              <a:rPr lang="en-GB" baseline="0" dirty="0" smtClean="0"/>
              <a:t> and a good projects needs to make some noise !!!</a:t>
            </a:r>
            <a:endParaRPr lang="fr-BE" altLang="en-US" sz="1200" b="1" i="0" dirty="0" smtClean="0"/>
          </a:p>
          <a:p>
            <a:pPr marL="0" marR="0" indent="0" algn="l" defTabSz="914400" rtl="0" eaLnBrk="0" fontAlgn="base" latinLnBrk="0" hangingPunct="0">
              <a:lnSpc>
                <a:spcPct val="100000"/>
              </a:lnSpc>
              <a:spcBef>
                <a:spcPct val="30000"/>
              </a:spcBef>
              <a:spcAft>
                <a:spcPct val="0"/>
              </a:spcAft>
              <a:buClr>
                <a:srgbClr val="0F5494"/>
              </a:buClr>
              <a:buSzTx/>
              <a:buFont typeface="Wingdings" panose="05000000000000000000" pitchFamily="2" charset="2"/>
              <a:buNone/>
              <a:tabLst/>
              <a:defRPr/>
            </a:pPr>
            <a:endParaRPr lang="fr-BE" altLang="en-US" sz="1200" b="1" i="0" dirty="0" smtClean="0"/>
          </a:p>
          <a:p>
            <a:pPr marL="0" marR="0" indent="0" algn="l" defTabSz="914400" rtl="0" eaLnBrk="0" fontAlgn="base" latinLnBrk="0" hangingPunct="0">
              <a:lnSpc>
                <a:spcPct val="100000"/>
              </a:lnSpc>
              <a:spcBef>
                <a:spcPct val="30000"/>
              </a:spcBef>
              <a:spcAft>
                <a:spcPct val="0"/>
              </a:spcAft>
              <a:buClr>
                <a:srgbClr val="0F5494"/>
              </a:buClr>
              <a:buSzTx/>
              <a:buFont typeface="Wingdings" panose="05000000000000000000" pitchFamily="2" charset="2"/>
              <a:buNone/>
              <a:tabLst/>
              <a:defRPr/>
            </a:pPr>
            <a:r>
              <a:rPr lang="fr-BE" altLang="en-US" sz="1200" b="1" i="0" dirty="0" smtClean="0"/>
              <a:t>To </a:t>
            </a:r>
            <a:r>
              <a:rPr lang="fr-BE" altLang="en-US" sz="1200" b="1" i="0" dirty="0" err="1" smtClean="0"/>
              <a:t>be</a:t>
            </a:r>
            <a:r>
              <a:rPr lang="fr-BE" altLang="en-US" sz="1200" b="1" i="0" dirty="0" smtClean="0"/>
              <a:t> </a:t>
            </a:r>
            <a:r>
              <a:rPr lang="fr-BE" altLang="en-US" sz="1200" b="1" i="0" dirty="0" err="1" smtClean="0"/>
              <a:t>competitive</a:t>
            </a:r>
            <a:r>
              <a:rPr lang="fr-BE" altLang="en-US" sz="1200" b="1" i="0" dirty="0" smtClean="0"/>
              <a:t>  the </a:t>
            </a:r>
            <a:r>
              <a:rPr lang="fr-BE" altLang="en-US" sz="1200" b="1" i="0" dirty="0" err="1" smtClean="0"/>
              <a:t>project</a:t>
            </a:r>
            <a:r>
              <a:rPr lang="fr-BE" altLang="en-US" sz="1200" b="1" i="0" dirty="0" smtClean="0"/>
              <a:t> </a:t>
            </a:r>
            <a:r>
              <a:rPr lang="fr-BE" altLang="en-US" sz="1200" b="1" i="0" dirty="0" err="1" smtClean="0"/>
              <a:t>idea</a:t>
            </a:r>
            <a:r>
              <a:rPr lang="fr-BE" altLang="en-US" sz="1200" b="1" i="0" dirty="0" smtClean="0"/>
              <a:t> </a:t>
            </a:r>
            <a:r>
              <a:rPr lang="fr-BE" altLang="en-US" sz="1200" b="1" i="0" dirty="0" err="1" smtClean="0"/>
              <a:t>shoul</a:t>
            </a:r>
            <a:r>
              <a:rPr lang="fr-BE" altLang="en-US" sz="1200" b="1" i="0" baseline="0" dirty="0" err="1" smtClean="0"/>
              <a:t>d</a:t>
            </a:r>
            <a:r>
              <a:rPr lang="fr-BE" altLang="en-US" sz="1200" b="1" i="0" baseline="0" dirty="0" smtClean="0"/>
              <a:t> </a:t>
            </a:r>
            <a:r>
              <a:rPr lang="fr-BE" altLang="en-US" sz="1200" b="1" i="0" baseline="0" dirty="0" err="1" smtClean="0"/>
              <a:t>addresses</a:t>
            </a:r>
            <a:r>
              <a:rPr lang="fr-BE" altLang="en-US" sz="1200" b="1" i="0" baseline="0" dirty="0" smtClean="0"/>
              <a:t> the Y Factor</a:t>
            </a:r>
            <a:r>
              <a:rPr lang="fr-BE" altLang="en-US" sz="1200" b="1" i="0" dirty="0" smtClean="0"/>
              <a:t>:</a:t>
            </a:r>
          </a:p>
          <a:p>
            <a:pPr>
              <a:buClr>
                <a:srgbClr val="0F5494"/>
              </a:buClr>
              <a:buFont typeface="Wingdings" panose="05000000000000000000" pitchFamily="2" charset="2"/>
              <a:buNone/>
              <a:defRPr/>
            </a:pPr>
            <a:endParaRPr lang="fr-BE" sz="1200" i="0" dirty="0" smtClean="0"/>
          </a:p>
          <a:p>
            <a:pPr>
              <a:buClr>
                <a:srgbClr val="0F5494"/>
              </a:buClr>
              <a:buFont typeface="Wingdings" panose="05000000000000000000" pitchFamily="2" charset="2"/>
              <a:buChar char="ü"/>
              <a:defRPr/>
            </a:pPr>
            <a:r>
              <a:rPr lang="fr-BE" sz="1200" i="0" dirty="0" smtClean="0"/>
              <a:t>Check if </a:t>
            </a:r>
            <a:r>
              <a:rPr lang="fr-BE" sz="1200" i="0" dirty="0" err="1" smtClean="0"/>
              <a:t>your</a:t>
            </a:r>
            <a:r>
              <a:rPr lang="fr-BE" sz="1200" i="0" dirty="0" smtClean="0"/>
              <a:t> </a:t>
            </a:r>
            <a:r>
              <a:rPr lang="fr-BE" sz="1200" i="0" dirty="0" err="1" smtClean="0"/>
              <a:t>colleagues</a:t>
            </a:r>
            <a:r>
              <a:rPr lang="fr-BE" sz="1200" i="0" dirty="0" smtClean="0"/>
              <a:t> have </a:t>
            </a:r>
            <a:r>
              <a:rPr lang="fr-BE" sz="1200" b="1" i="0" dirty="0" err="1" smtClean="0"/>
              <a:t>previous</a:t>
            </a:r>
            <a:r>
              <a:rPr lang="fr-BE" sz="1200" b="1" i="0" dirty="0" smtClean="0"/>
              <a:t> </a:t>
            </a:r>
            <a:r>
              <a:rPr lang="fr-BE" sz="1200" b="1" i="0" dirty="0" err="1" smtClean="0"/>
              <a:t>experience</a:t>
            </a:r>
            <a:r>
              <a:rPr lang="fr-BE" sz="1200" i="0" dirty="0" smtClean="0"/>
              <a:t> in CBHE or in </a:t>
            </a:r>
            <a:r>
              <a:rPr lang="fr-BE" sz="1200" i="0" dirty="0" err="1" smtClean="0"/>
              <a:t>other</a:t>
            </a:r>
            <a:r>
              <a:rPr lang="fr-BE" sz="1200" i="0" dirty="0" smtClean="0"/>
              <a:t> international </a:t>
            </a:r>
            <a:r>
              <a:rPr lang="fr-BE" sz="1200" i="0" dirty="0" err="1" smtClean="0"/>
              <a:t>projects</a:t>
            </a:r>
            <a:r>
              <a:rPr lang="fr-BE" sz="1200" i="0" dirty="0" smtClean="0"/>
              <a:t>;</a:t>
            </a:r>
          </a:p>
          <a:p>
            <a:pPr>
              <a:buClr>
                <a:srgbClr val="0F5494"/>
              </a:buClr>
              <a:buFont typeface="Wingdings" panose="05000000000000000000" pitchFamily="2" charset="2"/>
              <a:buChar char="ü"/>
              <a:defRPr/>
            </a:pPr>
            <a:endParaRPr lang="fr-BE" sz="1200" i="0" dirty="0" smtClean="0"/>
          </a:p>
          <a:p>
            <a:pPr>
              <a:buClr>
                <a:srgbClr val="0F5494"/>
              </a:buClr>
              <a:buFont typeface="Wingdings" panose="05000000000000000000" pitchFamily="2" charset="2"/>
              <a:buChar char="ü"/>
              <a:defRPr/>
            </a:pPr>
            <a:r>
              <a:rPr lang="fr-BE" sz="1200" i="0" dirty="0" err="1" smtClean="0"/>
              <a:t>Involve</a:t>
            </a:r>
            <a:r>
              <a:rPr lang="fr-BE" sz="1200" i="0" dirty="0" smtClean="0"/>
              <a:t> </a:t>
            </a:r>
            <a:r>
              <a:rPr lang="fr-BE" sz="1200" i="0" dirty="0" err="1" smtClean="0"/>
              <a:t>locally</a:t>
            </a:r>
            <a:r>
              <a:rPr lang="fr-BE" sz="1200" i="0" baseline="0" dirty="0" smtClean="0"/>
              <a:t> </a:t>
            </a:r>
            <a:r>
              <a:rPr lang="fr-BE" sz="1200" i="0" dirty="0" smtClean="0"/>
              <a:t>all the </a:t>
            </a:r>
            <a:r>
              <a:rPr lang="fr-BE" sz="1200" i="0" dirty="0" err="1" smtClean="0"/>
              <a:t>departments</a:t>
            </a:r>
            <a:r>
              <a:rPr lang="fr-BE" sz="1200" i="0" dirty="0" smtClean="0"/>
              <a:t> </a:t>
            </a:r>
            <a:r>
              <a:rPr lang="fr-BE" sz="1200" i="0" dirty="0" err="1" smtClean="0"/>
              <a:t>that</a:t>
            </a:r>
            <a:r>
              <a:rPr lang="fr-BE" sz="1200" i="0" dirty="0" smtClean="0"/>
              <a:t> </a:t>
            </a:r>
            <a:r>
              <a:rPr lang="fr-BE" sz="1200" i="0" dirty="0" err="1" smtClean="0"/>
              <a:t>might</a:t>
            </a:r>
            <a:r>
              <a:rPr lang="fr-BE" sz="1200" i="0" dirty="0" smtClean="0"/>
              <a:t> </a:t>
            </a:r>
            <a:r>
              <a:rPr lang="fr-BE" sz="1200" i="0" dirty="0" err="1" smtClean="0"/>
              <a:t>contribute</a:t>
            </a:r>
            <a:r>
              <a:rPr lang="fr-BE" sz="1200" i="0" dirty="0" smtClean="0"/>
              <a:t> to </a:t>
            </a:r>
            <a:r>
              <a:rPr lang="fr-BE" sz="1200" i="0" dirty="0" err="1" smtClean="0"/>
              <a:t>your</a:t>
            </a:r>
            <a:r>
              <a:rPr lang="fr-BE" sz="1200" i="0" dirty="0" smtClean="0"/>
              <a:t> </a:t>
            </a:r>
            <a:r>
              <a:rPr lang="fr-BE" sz="1200" i="0" dirty="0" err="1" smtClean="0"/>
              <a:t>project</a:t>
            </a:r>
            <a:r>
              <a:rPr lang="fr-BE" sz="1200" i="0" dirty="0" smtClean="0"/>
              <a:t> </a:t>
            </a:r>
            <a:r>
              <a:rPr lang="fr-BE" sz="1200" i="0" dirty="0" err="1" smtClean="0"/>
              <a:t>from</a:t>
            </a:r>
            <a:r>
              <a:rPr lang="fr-BE" sz="1200" i="0" dirty="0" smtClean="0"/>
              <a:t> the </a:t>
            </a:r>
            <a:r>
              <a:rPr lang="fr-BE" sz="1200" i="0" dirty="0" err="1" smtClean="0"/>
              <a:t>beginning</a:t>
            </a:r>
            <a:r>
              <a:rPr lang="fr-BE" sz="1200" i="0" dirty="0" smtClean="0"/>
              <a:t>;</a:t>
            </a:r>
            <a:endParaRPr lang="en-GB" sz="1200" b="1" i="0" dirty="0" smtClean="0"/>
          </a:p>
          <a:p>
            <a:pPr>
              <a:buClr>
                <a:srgbClr val="0F5494"/>
              </a:buClr>
              <a:buFont typeface="Wingdings" panose="05000000000000000000" pitchFamily="2" charset="2"/>
              <a:buChar char="ü"/>
              <a:defRPr/>
            </a:pPr>
            <a:r>
              <a:rPr lang="en-GB" sz="1200" b="1" i="0" dirty="0" smtClean="0"/>
              <a:t>Fit</a:t>
            </a:r>
            <a:r>
              <a:rPr lang="en-GB" sz="1200" i="0" dirty="0" smtClean="0"/>
              <a:t> with the </a:t>
            </a:r>
            <a:r>
              <a:rPr lang="en-GB" sz="1200" b="1" i="0" dirty="0" smtClean="0"/>
              <a:t>CBHE objectives, priorities and requirements</a:t>
            </a:r>
            <a:r>
              <a:rPr lang="en-GB" sz="1200" i="0" dirty="0" smtClean="0"/>
              <a:t>;</a:t>
            </a:r>
          </a:p>
          <a:p>
            <a:pPr>
              <a:buClr>
                <a:srgbClr val="0F5494"/>
              </a:buClr>
              <a:buFont typeface="Wingdings" panose="05000000000000000000" pitchFamily="2" charset="2"/>
              <a:buChar char="ü"/>
              <a:defRPr/>
            </a:pPr>
            <a:r>
              <a:rPr lang="fr-BE" sz="1200" i="0" dirty="0" err="1" smtClean="0"/>
              <a:t>Reflect</a:t>
            </a:r>
            <a:r>
              <a:rPr lang="fr-BE" sz="1200" i="0" dirty="0" smtClean="0"/>
              <a:t> the </a:t>
            </a:r>
            <a:r>
              <a:rPr lang="fr-BE" sz="1200" b="1" i="0" dirty="0" smtClean="0"/>
              <a:t>internationalisation </a:t>
            </a:r>
            <a:r>
              <a:rPr lang="fr-BE" sz="1200" b="1" i="0" dirty="0" err="1" smtClean="0"/>
              <a:t>strategy</a:t>
            </a:r>
            <a:r>
              <a:rPr lang="fr-BE" sz="1200" i="0" dirty="0" smtClean="0"/>
              <a:t> of </a:t>
            </a:r>
            <a:r>
              <a:rPr lang="fr-BE" sz="1200" i="0" dirty="0" err="1" smtClean="0"/>
              <a:t>your</a:t>
            </a:r>
            <a:r>
              <a:rPr lang="fr-BE" sz="1200" i="0" dirty="0" smtClean="0"/>
              <a:t> institution and of </a:t>
            </a:r>
            <a:r>
              <a:rPr lang="fr-BE" sz="1200" i="0" dirty="0" err="1" smtClean="0"/>
              <a:t>your</a:t>
            </a:r>
            <a:r>
              <a:rPr lang="fr-BE" sz="1200" i="0" dirty="0" smtClean="0"/>
              <a:t> </a:t>
            </a:r>
            <a:r>
              <a:rPr lang="fr-BE" sz="1200" i="0" dirty="0" err="1" smtClean="0"/>
              <a:t>partners</a:t>
            </a:r>
            <a:r>
              <a:rPr lang="fr-BE" sz="1200" i="0" dirty="0" smtClean="0"/>
              <a:t>;</a:t>
            </a:r>
          </a:p>
          <a:p>
            <a:pPr>
              <a:buClr>
                <a:srgbClr val="0F5494"/>
              </a:buClr>
              <a:buFont typeface="Wingdings" panose="05000000000000000000" pitchFamily="2" charset="2"/>
              <a:buChar char="ü"/>
              <a:defRPr/>
            </a:pPr>
            <a:r>
              <a:rPr lang="fr-BE" sz="1200" i="0" dirty="0" smtClean="0"/>
              <a:t>Be </a:t>
            </a:r>
            <a:r>
              <a:rPr lang="fr-BE" sz="1200" i="0" dirty="0" err="1" smtClean="0"/>
              <a:t>supported</a:t>
            </a:r>
            <a:r>
              <a:rPr lang="fr-BE" sz="1200" i="0" dirty="0" smtClean="0"/>
              <a:t> by the </a:t>
            </a:r>
            <a:r>
              <a:rPr lang="fr-BE" sz="1200" b="1" i="0" dirty="0" err="1" smtClean="0"/>
              <a:t>hierarchy</a:t>
            </a:r>
            <a:r>
              <a:rPr lang="fr-BE" sz="1200" i="0" dirty="0" smtClean="0"/>
              <a:t> of </a:t>
            </a:r>
            <a:r>
              <a:rPr lang="fr-BE" sz="1200" i="0" dirty="0" err="1" smtClean="0"/>
              <a:t>your</a:t>
            </a:r>
            <a:r>
              <a:rPr lang="fr-BE" sz="1200" i="0" dirty="0" smtClean="0"/>
              <a:t> institution and </a:t>
            </a:r>
            <a:r>
              <a:rPr lang="fr-BE" sz="1200" i="0" dirty="0" err="1" smtClean="0"/>
              <a:t>benefit</a:t>
            </a:r>
            <a:r>
              <a:rPr lang="fr-BE" sz="1200" i="0" dirty="0" smtClean="0"/>
              <a:t> </a:t>
            </a:r>
            <a:r>
              <a:rPr lang="fr-BE" sz="1200" i="0" dirty="0" err="1" smtClean="0"/>
              <a:t>from</a:t>
            </a:r>
            <a:r>
              <a:rPr lang="fr-BE" sz="1200" i="0" dirty="0" smtClean="0"/>
              <a:t> the </a:t>
            </a:r>
            <a:r>
              <a:rPr lang="fr-BE" sz="1200" i="0" dirty="0" err="1" smtClean="0"/>
              <a:t>previous</a:t>
            </a:r>
            <a:r>
              <a:rPr lang="fr-BE" sz="1200" i="0" dirty="0" smtClean="0"/>
              <a:t> </a:t>
            </a:r>
            <a:r>
              <a:rPr lang="fr-BE" sz="1200" i="0" dirty="0" err="1" smtClean="0"/>
              <a:t>institutional</a:t>
            </a:r>
            <a:r>
              <a:rPr lang="fr-BE" sz="1200" i="0" dirty="0" smtClean="0"/>
              <a:t> </a:t>
            </a:r>
            <a:r>
              <a:rPr lang="fr-BE" sz="1200" i="0" dirty="0" err="1" smtClean="0"/>
              <a:t>experience</a:t>
            </a:r>
            <a:r>
              <a:rPr lang="fr-BE" sz="1200" i="0" dirty="0" smtClean="0"/>
              <a:t> in CBHE but </a:t>
            </a:r>
            <a:r>
              <a:rPr lang="fr-BE" sz="1200" i="0" dirty="0" err="1" smtClean="0"/>
              <a:t>also</a:t>
            </a:r>
            <a:r>
              <a:rPr lang="fr-BE" sz="1200" i="0" dirty="0" smtClean="0"/>
              <a:t> in </a:t>
            </a:r>
            <a:r>
              <a:rPr lang="fr-BE" sz="1200" i="0" dirty="0" err="1" smtClean="0"/>
              <a:t>other</a:t>
            </a:r>
            <a:r>
              <a:rPr lang="fr-BE" sz="1200" i="0" dirty="0" smtClean="0"/>
              <a:t> international </a:t>
            </a:r>
            <a:r>
              <a:rPr lang="fr-BE" sz="1200" i="0" dirty="0" err="1" smtClean="0"/>
              <a:t>projects</a:t>
            </a:r>
            <a:r>
              <a:rPr lang="fr-BE" sz="1200" i="0" dirty="0" smtClean="0"/>
              <a:t>;</a:t>
            </a:r>
          </a:p>
          <a:p>
            <a:pPr>
              <a:buClr>
                <a:srgbClr val="0F5494"/>
              </a:buClr>
              <a:buFont typeface="Wingdings" panose="05000000000000000000" pitchFamily="2" charset="2"/>
              <a:buChar char="ü"/>
              <a:defRPr/>
            </a:pPr>
            <a:r>
              <a:rPr lang="fr-BE" sz="1200" i="0" dirty="0" smtClean="0"/>
              <a:t>Be </a:t>
            </a:r>
            <a:r>
              <a:rPr lang="fr-BE" sz="1200" b="1" i="0" dirty="0" err="1" smtClean="0"/>
              <a:t>innovative</a:t>
            </a:r>
            <a:r>
              <a:rPr lang="fr-BE" sz="1200" i="0" dirty="0" smtClean="0"/>
              <a:t> in </a:t>
            </a:r>
            <a:r>
              <a:rPr lang="fr-BE" sz="1200" i="0" dirty="0" err="1" smtClean="0"/>
              <a:t>comparison</a:t>
            </a:r>
            <a:r>
              <a:rPr lang="fr-BE" sz="1200" i="0" dirty="0" smtClean="0"/>
              <a:t> </a:t>
            </a:r>
            <a:r>
              <a:rPr lang="fr-BE" sz="1200" i="0" dirty="0" err="1" smtClean="0"/>
              <a:t>with</a:t>
            </a:r>
            <a:r>
              <a:rPr lang="fr-BE" sz="1200" i="0" dirty="0" smtClean="0"/>
              <a:t> </a:t>
            </a:r>
            <a:r>
              <a:rPr lang="fr-BE" sz="1200" i="0" dirty="0" err="1" smtClean="0"/>
              <a:t>other</a:t>
            </a:r>
            <a:r>
              <a:rPr lang="fr-BE" sz="1200" i="0" dirty="0" smtClean="0"/>
              <a:t> </a:t>
            </a:r>
            <a:r>
              <a:rPr lang="fr-BE" sz="1200" i="0" dirty="0" err="1" smtClean="0"/>
              <a:t>existing</a:t>
            </a:r>
            <a:r>
              <a:rPr lang="fr-BE" sz="1200" i="0" dirty="0" smtClean="0"/>
              <a:t> CBHE </a:t>
            </a:r>
            <a:r>
              <a:rPr lang="fr-BE" sz="1200" i="0" dirty="0" err="1" smtClean="0"/>
              <a:t>projects</a:t>
            </a:r>
            <a:r>
              <a:rPr lang="fr-BE" sz="1200" i="0" dirty="0" smtClean="0"/>
              <a:t>.</a:t>
            </a:r>
          </a:p>
          <a:p>
            <a:pPr>
              <a:buClr>
                <a:srgbClr val="0F5494"/>
              </a:buClr>
              <a:buFont typeface="Wingdings" panose="05000000000000000000" pitchFamily="2" charset="2"/>
              <a:buChar char="ü"/>
              <a:defRPr/>
            </a:pPr>
            <a:endParaRPr lang="fr-BE" sz="1200" i="0" dirty="0" smtClean="0"/>
          </a:p>
          <a:p>
            <a:pPr>
              <a:buClr>
                <a:srgbClr val="0F5494"/>
              </a:buClr>
              <a:buFont typeface="Wingdings" panose="05000000000000000000" pitchFamily="2" charset="2"/>
              <a:buNone/>
              <a:defRPr/>
            </a:pPr>
            <a:r>
              <a:rPr lang="fr-BE" sz="1200" i="0" dirty="0" err="1" smtClean="0"/>
              <a:t>Ask</a:t>
            </a:r>
            <a:r>
              <a:rPr lang="fr-BE" sz="1200" i="0" baseline="0" dirty="0" smtClean="0"/>
              <a:t> </a:t>
            </a:r>
            <a:r>
              <a:rPr lang="fr-BE" sz="1200" i="0" baseline="0" dirty="0" err="1" smtClean="0"/>
              <a:t>your</a:t>
            </a:r>
            <a:r>
              <a:rPr lang="fr-BE" sz="1200" i="0" baseline="0" dirty="0" smtClean="0"/>
              <a:t> </a:t>
            </a:r>
            <a:r>
              <a:rPr lang="fr-BE" sz="1200" i="0" baseline="0" dirty="0" err="1" smtClean="0"/>
              <a:t>partners</a:t>
            </a:r>
            <a:r>
              <a:rPr lang="fr-BE" sz="1200" i="0" baseline="0" dirty="0" smtClean="0"/>
              <a:t> to do the </a:t>
            </a:r>
            <a:r>
              <a:rPr lang="fr-BE" sz="1200" i="0" baseline="0" dirty="0" err="1" smtClean="0"/>
              <a:t>same</a:t>
            </a:r>
            <a:endParaRPr lang="fr-BE" sz="1200" i="0" dirty="0" smtClean="0"/>
          </a:p>
          <a:p>
            <a:pPr>
              <a:buClr>
                <a:srgbClr val="0F5494"/>
              </a:buClr>
              <a:buFont typeface="Wingdings" panose="05000000000000000000" pitchFamily="2" charset="2"/>
              <a:buChar char="ü"/>
              <a:defRPr/>
            </a:pPr>
            <a:endParaRPr lang="en-GB" sz="1200" i="0" dirty="0" smtClean="0">
              <a:latin typeface="Trebuchet MS" panose="020B0603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24</a:t>
            </a:fld>
            <a:endParaRPr lang="en-GB"/>
          </a:p>
        </p:txBody>
      </p:sp>
    </p:spTree>
    <p:extLst>
      <p:ext uri="{BB962C8B-B14F-4D97-AF65-F5344CB8AC3E}">
        <p14:creationId xmlns:p14="http://schemas.microsoft.com/office/powerpoint/2010/main" val="513855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
                <a:srgbClr val="0F5494"/>
              </a:buClr>
              <a:buSzTx/>
              <a:buFont typeface="Wingdings" panose="05000000000000000000" pitchFamily="2" charset="2"/>
              <a:buNone/>
              <a:tabLst/>
              <a:defRPr/>
            </a:pPr>
            <a:r>
              <a:rPr lang="fr-BE" altLang="en-US" sz="1200" b="1" i="0" dirty="0" smtClean="0"/>
              <a:t>To </a:t>
            </a:r>
            <a:r>
              <a:rPr lang="fr-BE" altLang="en-US" sz="1200" b="1" i="0" dirty="0" err="1" smtClean="0"/>
              <a:t>be</a:t>
            </a:r>
            <a:r>
              <a:rPr lang="fr-BE" altLang="en-US" sz="1200" b="1" i="0" dirty="0" smtClean="0"/>
              <a:t> </a:t>
            </a:r>
            <a:r>
              <a:rPr lang="fr-BE" altLang="en-US" sz="1200" b="1" i="0" dirty="0" err="1" smtClean="0"/>
              <a:t>competitive</a:t>
            </a:r>
            <a:r>
              <a:rPr lang="fr-BE" altLang="en-US" sz="1200" b="1" i="0" dirty="0" smtClean="0"/>
              <a:t>  the </a:t>
            </a:r>
            <a:r>
              <a:rPr lang="fr-BE" altLang="en-US" sz="1200" b="1" i="0" dirty="0" err="1" smtClean="0"/>
              <a:t>project</a:t>
            </a:r>
            <a:r>
              <a:rPr lang="fr-BE" altLang="en-US" sz="1200" b="1" i="0" dirty="0" smtClean="0"/>
              <a:t> </a:t>
            </a:r>
            <a:r>
              <a:rPr lang="fr-BE" altLang="en-US" sz="1200" b="1" i="0" dirty="0" err="1" smtClean="0"/>
              <a:t>idea</a:t>
            </a:r>
            <a:r>
              <a:rPr lang="fr-BE" altLang="en-US" sz="1200" b="1" i="0" dirty="0" smtClean="0"/>
              <a:t> </a:t>
            </a:r>
            <a:r>
              <a:rPr lang="fr-BE" altLang="en-US" sz="1200" b="1" i="0" dirty="0" err="1" smtClean="0"/>
              <a:t>shoul</a:t>
            </a:r>
            <a:r>
              <a:rPr lang="fr-BE" altLang="en-US" sz="1200" b="1" i="0" baseline="0" dirty="0" err="1" smtClean="0"/>
              <a:t>d</a:t>
            </a:r>
            <a:r>
              <a:rPr lang="fr-BE" altLang="en-US" sz="1200" b="1" i="0" baseline="0" dirty="0" smtClean="0"/>
              <a:t> </a:t>
            </a:r>
            <a:r>
              <a:rPr lang="fr-BE" altLang="en-US" sz="1200" b="1" i="0" baseline="0" dirty="0" err="1" smtClean="0"/>
              <a:t>addresses</a:t>
            </a:r>
            <a:r>
              <a:rPr lang="fr-BE" altLang="en-US" sz="1200" b="1" i="0" baseline="0" dirty="0" smtClean="0"/>
              <a:t> the Y Factor</a:t>
            </a:r>
            <a:r>
              <a:rPr lang="fr-BE" altLang="en-US" sz="1200" b="1" i="0" dirty="0" smtClean="0"/>
              <a:t>:</a:t>
            </a:r>
          </a:p>
          <a:p>
            <a:pPr>
              <a:buClr>
                <a:srgbClr val="0F5494"/>
              </a:buClr>
              <a:buFont typeface="Wingdings" panose="05000000000000000000" pitchFamily="2" charset="2"/>
              <a:buNone/>
              <a:defRPr/>
            </a:pPr>
            <a:endParaRPr lang="fr-BE" sz="1200" i="0" dirty="0" smtClean="0"/>
          </a:p>
          <a:p>
            <a:pPr>
              <a:buClr>
                <a:srgbClr val="0F5494"/>
              </a:buClr>
              <a:buFont typeface="Wingdings" panose="05000000000000000000" pitchFamily="2" charset="2"/>
              <a:buChar char="ü"/>
              <a:defRPr/>
            </a:pPr>
            <a:r>
              <a:rPr lang="fr-BE" sz="1200" i="0" dirty="0" smtClean="0"/>
              <a:t>Check if </a:t>
            </a:r>
            <a:r>
              <a:rPr lang="fr-BE" sz="1200" i="0" dirty="0" err="1" smtClean="0"/>
              <a:t>your</a:t>
            </a:r>
            <a:r>
              <a:rPr lang="fr-BE" sz="1200" i="0" dirty="0" smtClean="0"/>
              <a:t> </a:t>
            </a:r>
            <a:r>
              <a:rPr lang="fr-BE" sz="1200" i="0" dirty="0" err="1" smtClean="0"/>
              <a:t>colleagues</a:t>
            </a:r>
            <a:r>
              <a:rPr lang="fr-BE" sz="1200" i="0" dirty="0" smtClean="0"/>
              <a:t> have </a:t>
            </a:r>
            <a:r>
              <a:rPr lang="fr-BE" sz="1200" b="1" i="0" dirty="0" err="1" smtClean="0"/>
              <a:t>previous</a:t>
            </a:r>
            <a:r>
              <a:rPr lang="fr-BE" sz="1200" b="1" i="0" dirty="0" smtClean="0"/>
              <a:t> </a:t>
            </a:r>
            <a:r>
              <a:rPr lang="fr-BE" sz="1200" b="1" i="0" dirty="0" err="1" smtClean="0"/>
              <a:t>experience</a:t>
            </a:r>
            <a:r>
              <a:rPr lang="fr-BE" sz="1200" i="0" dirty="0" smtClean="0"/>
              <a:t> in CBHE or in </a:t>
            </a:r>
            <a:r>
              <a:rPr lang="fr-BE" sz="1200" i="0" dirty="0" err="1" smtClean="0"/>
              <a:t>other</a:t>
            </a:r>
            <a:r>
              <a:rPr lang="fr-BE" sz="1200" i="0" dirty="0" smtClean="0"/>
              <a:t> international </a:t>
            </a:r>
            <a:r>
              <a:rPr lang="fr-BE" sz="1200" i="0" dirty="0" err="1" smtClean="0"/>
              <a:t>projects</a:t>
            </a:r>
            <a:r>
              <a:rPr lang="fr-BE" sz="1200" i="0" dirty="0" smtClean="0"/>
              <a:t>;</a:t>
            </a:r>
          </a:p>
          <a:p>
            <a:pPr>
              <a:buClr>
                <a:srgbClr val="0F5494"/>
              </a:buClr>
              <a:buFont typeface="Wingdings" panose="05000000000000000000" pitchFamily="2" charset="2"/>
              <a:buChar char="ü"/>
              <a:defRPr/>
            </a:pPr>
            <a:endParaRPr lang="fr-BE" sz="1200" i="0" dirty="0" smtClean="0"/>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25</a:t>
            </a:fld>
            <a:endParaRPr lang="en-GB"/>
          </a:p>
        </p:txBody>
      </p:sp>
    </p:spTree>
    <p:extLst>
      <p:ext uri="{BB962C8B-B14F-4D97-AF65-F5344CB8AC3E}">
        <p14:creationId xmlns:p14="http://schemas.microsoft.com/office/powerpoint/2010/main" val="513855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ltLang="en-US" sz="1200" b="1" i="0" dirty="0" smtClean="0"/>
              <a:t>The </a:t>
            </a:r>
            <a:r>
              <a:rPr lang="fr-BE" altLang="en-US" sz="1200" b="1" i="0" dirty="0" err="1" smtClean="0"/>
              <a:t>following</a:t>
            </a:r>
            <a:r>
              <a:rPr lang="fr-BE" altLang="en-US" sz="1200" b="1" i="0" dirty="0" smtClean="0"/>
              <a:t> essential documentation </a:t>
            </a:r>
            <a:r>
              <a:rPr lang="fr-BE" altLang="en-US" sz="1200" b="1" i="0" dirty="0" err="1" smtClean="0"/>
              <a:t>is</a:t>
            </a:r>
            <a:r>
              <a:rPr lang="fr-BE" altLang="en-US" sz="1200" b="1" i="0" dirty="0" smtClean="0"/>
              <a:t> </a:t>
            </a:r>
            <a:r>
              <a:rPr lang="fr-BE" altLang="en-US" sz="1200" b="1" i="0" dirty="0" err="1" smtClean="0"/>
              <a:t>available</a:t>
            </a:r>
            <a:r>
              <a:rPr lang="fr-BE" altLang="en-US" sz="1200" b="1" i="0" dirty="0" smtClean="0"/>
              <a:t> on the Erasmus+ </a:t>
            </a:r>
            <a:r>
              <a:rPr lang="fr-BE" altLang="en-US" sz="1200" b="1" i="0" dirty="0" err="1" smtClean="0"/>
              <a:t>website</a:t>
            </a:r>
            <a:endParaRPr lang="en-GB" dirty="0"/>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26</a:t>
            </a:fld>
            <a:endParaRPr lang="en-GB"/>
          </a:p>
        </p:txBody>
      </p:sp>
    </p:spTree>
    <p:extLst>
      <p:ext uri="{BB962C8B-B14F-4D97-AF65-F5344CB8AC3E}">
        <p14:creationId xmlns:p14="http://schemas.microsoft.com/office/powerpoint/2010/main" val="1773590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29</a:t>
            </a:fld>
            <a:endParaRPr lang="en-GB"/>
          </a:p>
        </p:txBody>
      </p:sp>
    </p:spTree>
    <p:extLst>
      <p:ext uri="{BB962C8B-B14F-4D97-AF65-F5344CB8AC3E}">
        <p14:creationId xmlns:p14="http://schemas.microsoft.com/office/powerpoint/2010/main" val="1596394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Char char="ü"/>
            </a:pPr>
            <a:endParaRPr lang="en-US" altLang="fr-FR" dirty="0" smtClean="0">
              <a:solidFill>
                <a:srgbClr val="003399"/>
              </a:solidFill>
              <a:ea typeface="Verdana" pitchFamily="34" charset="0"/>
              <a:cs typeface="Verdana" pitchFamily="34" charset="0"/>
            </a:endParaRPr>
          </a:p>
        </p:txBody>
      </p:sp>
      <p:sp>
        <p:nvSpPr>
          <p:cNvPr id="1044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65" eaLnBrk="0" hangingPunct="0">
              <a:spcBef>
                <a:spcPct val="50000"/>
              </a:spcBef>
              <a:defRPr sz="2300">
                <a:solidFill>
                  <a:srgbClr val="FF0000"/>
                </a:solidFill>
                <a:latin typeface="Verdana" pitchFamily="34" charset="0"/>
                <a:sym typeface="Webdings" pitchFamily="18" charset="2"/>
              </a:defRPr>
            </a:lvl1pPr>
            <a:lvl2pPr marL="728966" indent="-280372" defTabSz="912765" eaLnBrk="0" hangingPunct="0">
              <a:spcBef>
                <a:spcPct val="50000"/>
              </a:spcBef>
              <a:defRPr sz="2300">
                <a:solidFill>
                  <a:srgbClr val="FF0000"/>
                </a:solidFill>
                <a:latin typeface="Verdana" pitchFamily="34" charset="0"/>
                <a:sym typeface="Webdings" pitchFamily="18" charset="2"/>
              </a:defRPr>
            </a:lvl2pPr>
            <a:lvl3pPr marL="1121486" indent="-224298" defTabSz="912765" eaLnBrk="0" hangingPunct="0">
              <a:spcBef>
                <a:spcPct val="50000"/>
              </a:spcBef>
              <a:defRPr sz="2300">
                <a:solidFill>
                  <a:srgbClr val="FF0000"/>
                </a:solidFill>
                <a:latin typeface="Verdana" pitchFamily="34" charset="0"/>
                <a:sym typeface="Webdings" pitchFamily="18" charset="2"/>
              </a:defRPr>
            </a:lvl3pPr>
            <a:lvl4pPr marL="1570081" indent="-224298" defTabSz="912765" eaLnBrk="0" hangingPunct="0">
              <a:spcBef>
                <a:spcPct val="50000"/>
              </a:spcBef>
              <a:defRPr sz="2300">
                <a:solidFill>
                  <a:srgbClr val="FF0000"/>
                </a:solidFill>
                <a:latin typeface="Verdana" pitchFamily="34" charset="0"/>
                <a:sym typeface="Webdings" pitchFamily="18" charset="2"/>
              </a:defRPr>
            </a:lvl4pPr>
            <a:lvl5pPr marL="2018676" indent="-224298" defTabSz="912765" eaLnBrk="0" hangingPunct="0">
              <a:spcBef>
                <a:spcPct val="50000"/>
              </a:spcBef>
              <a:defRPr sz="2300">
                <a:solidFill>
                  <a:srgbClr val="FF0000"/>
                </a:solidFill>
                <a:latin typeface="Verdana" pitchFamily="34" charset="0"/>
                <a:sym typeface="Webdings" pitchFamily="18" charset="2"/>
              </a:defRPr>
            </a:lvl5pPr>
            <a:lvl6pPr marL="2467271" indent="-224298" defTabSz="912765" eaLnBrk="0" fontAlgn="base" hangingPunct="0">
              <a:spcBef>
                <a:spcPct val="50000"/>
              </a:spcBef>
              <a:spcAft>
                <a:spcPct val="0"/>
              </a:spcAft>
              <a:defRPr sz="2300">
                <a:solidFill>
                  <a:srgbClr val="FF0000"/>
                </a:solidFill>
                <a:latin typeface="Verdana" pitchFamily="34" charset="0"/>
                <a:sym typeface="Webdings" pitchFamily="18" charset="2"/>
              </a:defRPr>
            </a:lvl6pPr>
            <a:lvl7pPr marL="2915863" indent="-224298" defTabSz="912765" eaLnBrk="0" fontAlgn="base" hangingPunct="0">
              <a:spcBef>
                <a:spcPct val="50000"/>
              </a:spcBef>
              <a:spcAft>
                <a:spcPct val="0"/>
              </a:spcAft>
              <a:defRPr sz="2300">
                <a:solidFill>
                  <a:srgbClr val="FF0000"/>
                </a:solidFill>
                <a:latin typeface="Verdana" pitchFamily="34" charset="0"/>
                <a:sym typeface="Webdings" pitchFamily="18" charset="2"/>
              </a:defRPr>
            </a:lvl7pPr>
            <a:lvl8pPr marL="3364459" indent="-224298" defTabSz="912765" eaLnBrk="0" fontAlgn="base" hangingPunct="0">
              <a:spcBef>
                <a:spcPct val="50000"/>
              </a:spcBef>
              <a:spcAft>
                <a:spcPct val="0"/>
              </a:spcAft>
              <a:defRPr sz="2300">
                <a:solidFill>
                  <a:srgbClr val="FF0000"/>
                </a:solidFill>
                <a:latin typeface="Verdana" pitchFamily="34" charset="0"/>
                <a:sym typeface="Webdings" pitchFamily="18" charset="2"/>
              </a:defRPr>
            </a:lvl8pPr>
            <a:lvl9pPr marL="3813054" indent="-224298" defTabSz="912765" eaLnBrk="0" fontAlgn="base" hangingPunct="0">
              <a:spcBef>
                <a:spcPct val="50000"/>
              </a:spcBef>
              <a:spcAft>
                <a:spcPct val="0"/>
              </a:spcAft>
              <a:defRPr sz="2300">
                <a:solidFill>
                  <a:srgbClr val="FF0000"/>
                </a:solidFill>
                <a:latin typeface="Verdana" pitchFamily="34" charset="0"/>
                <a:sym typeface="Webdings" pitchFamily="18" charset="2"/>
              </a:defRPr>
            </a:lvl9pPr>
          </a:lstStyle>
          <a:p>
            <a:pPr eaLnBrk="1" hangingPunct="1">
              <a:spcBef>
                <a:spcPct val="0"/>
              </a:spcBef>
              <a:defRPr/>
            </a:pPr>
            <a:fld id="{1C86939A-8E4A-47E7-8422-66181A58C03C}" type="slidenum">
              <a:rPr lang="en-GB" sz="1200">
                <a:solidFill>
                  <a:prstClr val="black"/>
                </a:solidFill>
              </a:rPr>
              <a:pPr eaLnBrk="1" hangingPunct="1">
                <a:spcBef>
                  <a:spcPct val="0"/>
                </a:spcBef>
                <a:defRPr/>
              </a:pPr>
              <a:t>30</a:t>
            </a:fld>
            <a:endParaRPr lang="en-GB" sz="120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555597D-7B3E-4EA6-A319-513F9C7DD0B9}" type="slidenum">
              <a:rPr lang="en-GB" smtClean="0"/>
              <a:pPr>
                <a:defRPr/>
              </a:pPr>
              <a:t>32</a:t>
            </a:fld>
            <a:endParaRPr lang="en-GB"/>
          </a:p>
        </p:txBody>
      </p:sp>
    </p:spTree>
    <p:extLst>
      <p:ext uri="{BB962C8B-B14F-4D97-AF65-F5344CB8AC3E}">
        <p14:creationId xmlns:p14="http://schemas.microsoft.com/office/powerpoint/2010/main" val="934827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0725" lvl="1" indent="-457200" algn="just">
              <a:spcBef>
                <a:spcPts val="600"/>
              </a:spcBef>
              <a:spcAft>
                <a:spcPts val="600"/>
              </a:spcAft>
              <a:buFont typeface="Wingdings" panose="05000000000000000000" pitchFamily="2" charset="2"/>
              <a:buChar char="Ø"/>
            </a:pPr>
            <a:r>
              <a:rPr lang="en-GB" sz="1800" kern="1200" dirty="0" smtClean="0">
                <a:solidFill>
                  <a:schemeClr val="accent1">
                    <a:lumMod val="75000"/>
                  </a:schemeClr>
                </a:solidFill>
                <a:latin typeface="Verdana" pitchFamily="34" charset="0"/>
                <a:ea typeface="+mn-ea"/>
                <a:cs typeface="+mn-cs"/>
              </a:rPr>
              <a:t>How clearly the project addresses </a:t>
            </a:r>
            <a:r>
              <a:rPr lang="en-GB" sz="1800" b="1" kern="1200" dirty="0" smtClean="0">
                <a:solidFill>
                  <a:schemeClr val="accent1">
                    <a:lumMod val="75000"/>
                  </a:schemeClr>
                </a:solidFill>
                <a:latin typeface="Verdana" pitchFamily="34" charset="0"/>
                <a:ea typeface="+mn-ea"/>
                <a:cs typeface="+mn-cs"/>
              </a:rPr>
              <a:t>the Programme objectives and National / Regional priorities (thematic or geographical) and development needs</a:t>
            </a:r>
          </a:p>
          <a:p>
            <a:pPr marL="720725" lvl="1" indent="-457200" algn="just">
              <a:spcBef>
                <a:spcPts val="600"/>
              </a:spcBef>
              <a:spcAft>
                <a:spcPts val="600"/>
              </a:spcAft>
              <a:buFont typeface="Wingdings" panose="05000000000000000000" pitchFamily="2" charset="2"/>
              <a:buChar char="Ø"/>
            </a:pPr>
            <a:r>
              <a:rPr lang="en-GB" sz="1800" b="1" kern="1200" dirty="0" smtClean="0">
                <a:solidFill>
                  <a:schemeClr val="accent1">
                    <a:lumMod val="75000"/>
                  </a:schemeClr>
                </a:solidFill>
                <a:latin typeface="Verdana" pitchFamily="34" charset="0"/>
                <a:ea typeface="+mn-ea"/>
                <a:cs typeface="+mn-cs"/>
              </a:rPr>
              <a:t>Needs analysis </a:t>
            </a:r>
            <a:r>
              <a:rPr lang="en-GB" sz="1800" kern="1200" dirty="0" smtClean="0">
                <a:solidFill>
                  <a:schemeClr val="accent1">
                    <a:lumMod val="75000"/>
                  </a:schemeClr>
                </a:solidFill>
                <a:latin typeface="Verdana" pitchFamily="34" charset="0"/>
                <a:ea typeface="+mn-ea"/>
                <a:cs typeface="+mn-cs"/>
              </a:rPr>
              <a:t>and presentation of specific problems addressed</a:t>
            </a:r>
          </a:p>
          <a:p>
            <a:pPr marL="720725" lvl="1" indent="-457200" algn="just">
              <a:lnSpc>
                <a:spcPct val="150000"/>
              </a:lnSpc>
              <a:spcBef>
                <a:spcPts val="600"/>
              </a:spcBef>
              <a:spcAft>
                <a:spcPts val="600"/>
              </a:spcAft>
              <a:buFont typeface="Wingdings" panose="05000000000000000000" pitchFamily="2" charset="2"/>
              <a:buChar char="Ø"/>
            </a:pPr>
            <a:r>
              <a:rPr lang="en-GB" sz="1800" kern="1200" dirty="0" smtClean="0">
                <a:solidFill>
                  <a:schemeClr val="accent1">
                    <a:lumMod val="75000"/>
                  </a:schemeClr>
                </a:solidFill>
                <a:latin typeface="Verdana" pitchFamily="34" charset="0"/>
                <a:ea typeface="+mn-ea"/>
                <a:cs typeface="+mn-cs"/>
              </a:rPr>
              <a:t>Definition of </a:t>
            </a:r>
            <a:r>
              <a:rPr lang="en-GB" sz="1800" b="1" kern="1200" dirty="0" smtClean="0">
                <a:solidFill>
                  <a:schemeClr val="accent1">
                    <a:lumMod val="75000"/>
                  </a:schemeClr>
                </a:solidFill>
                <a:latin typeface="Verdana" pitchFamily="34" charset="0"/>
                <a:ea typeface="+mn-ea"/>
                <a:cs typeface="+mn-cs"/>
              </a:rPr>
              <a:t>target groups </a:t>
            </a:r>
          </a:p>
          <a:p>
            <a:pPr marL="720725" lvl="1" indent="-457200" algn="just">
              <a:lnSpc>
                <a:spcPct val="150000"/>
              </a:lnSpc>
              <a:spcBef>
                <a:spcPts val="600"/>
              </a:spcBef>
              <a:spcAft>
                <a:spcPts val="600"/>
              </a:spcAft>
              <a:buFont typeface="Wingdings" panose="05000000000000000000" pitchFamily="2" charset="2"/>
              <a:buChar char="Ø"/>
            </a:pPr>
            <a:r>
              <a:rPr lang="en-GB" sz="1800" kern="1200" dirty="0" smtClean="0">
                <a:solidFill>
                  <a:schemeClr val="accent1">
                    <a:lumMod val="75000"/>
                  </a:schemeClr>
                </a:solidFill>
                <a:latin typeface="Verdana" pitchFamily="34" charset="0"/>
                <a:ea typeface="+mn-ea"/>
                <a:cs typeface="+mn-cs"/>
              </a:rPr>
              <a:t>What is </a:t>
            </a:r>
            <a:r>
              <a:rPr lang="en-GB" sz="1800" b="1" kern="1200" dirty="0" smtClean="0">
                <a:solidFill>
                  <a:schemeClr val="accent1">
                    <a:lumMod val="75000"/>
                  </a:schemeClr>
                </a:solidFill>
                <a:latin typeface="Verdana" pitchFamily="34" charset="0"/>
                <a:ea typeface="+mn-ea"/>
                <a:cs typeface="+mn-cs"/>
              </a:rPr>
              <a:t>innovative or complementary to other projects</a:t>
            </a:r>
          </a:p>
          <a:p>
            <a:pPr marL="720725" lvl="1" indent="-457200" algn="just">
              <a:spcBef>
                <a:spcPts val="600"/>
              </a:spcBef>
              <a:spcAft>
                <a:spcPts val="600"/>
              </a:spcAft>
              <a:buFont typeface="Wingdings" panose="05000000000000000000" pitchFamily="2" charset="2"/>
              <a:buChar char="Ø"/>
            </a:pPr>
            <a:r>
              <a:rPr lang="en-GB" sz="1800" b="1" kern="1200" dirty="0" smtClean="0">
                <a:solidFill>
                  <a:schemeClr val="accent1">
                    <a:lumMod val="75000"/>
                  </a:schemeClr>
                </a:solidFill>
                <a:latin typeface="Verdana" pitchFamily="34" charset="0"/>
                <a:ea typeface="+mn-ea"/>
                <a:cs typeface="+mn-cs"/>
              </a:rPr>
              <a:t>European added value of the project: </a:t>
            </a:r>
            <a:r>
              <a:rPr lang="en-GB" sz="1800" kern="1200" dirty="0" smtClean="0">
                <a:solidFill>
                  <a:schemeClr val="accent1">
                    <a:lumMod val="75000"/>
                  </a:schemeClr>
                </a:solidFill>
                <a:latin typeface="Verdana" pitchFamily="34" charset="0"/>
                <a:ea typeface="+mn-ea"/>
                <a:cs typeface="+mn-cs"/>
              </a:rPr>
              <a:t>why similar results could not be achieved through national, regional or local funding</a:t>
            </a:r>
          </a:p>
          <a:p>
            <a:pPr>
              <a:buFont typeface="Wingdings" pitchFamily="2" charset="2"/>
              <a:buChar char="ü"/>
            </a:pPr>
            <a:r>
              <a:rPr lang="en-GB" altLang="fr-FR" dirty="0" smtClean="0">
                <a:solidFill>
                  <a:srgbClr val="333399"/>
                </a:solidFill>
                <a:ea typeface="Verdana" pitchFamily="34" charset="0"/>
                <a:cs typeface="Verdana" pitchFamily="34" charset="0"/>
              </a:rPr>
              <a:t>The </a:t>
            </a:r>
            <a:r>
              <a:rPr lang="en-GB" altLang="fr-FR" dirty="0" smtClean="0">
                <a:solidFill>
                  <a:srgbClr val="990000"/>
                </a:solidFill>
                <a:ea typeface="Verdana" pitchFamily="34" charset="0"/>
                <a:cs typeface="Verdana" pitchFamily="34" charset="0"/>
              </a:rPr>
              <a:t>national/regional priorities  </a:t>
            </a:r>
            <a:r>
              <a:rPr lang="en-GB" altLang="fr-FR" dirty="0" smtClean="0">
                <a:solidFill>
                  <a:srgbClr val="333399"/>
                </a:solidFill>
                <a:ea typeface="Verdana" pitchFamily="34" charset="0"/>
                <a:cs typeface="Verdana" pitchFamily="34" charset="0"/>
              </a:rPr>
              <a:t>are addressed.</a:t>
            </a:r>
          </a:p>
          <a:p>
            <a:pPr>
              <a:buFont typeface="Wingdings" pitchFamily="2" charset="2"/>
              <a:buChar char="ü"/>
            </a:pPr>
            <a:r>
              <a:rPr lang="en-GB" altLang="fr-FR" dirty="0" smtClean="0">
                <a:solidFill>
                  <a:srgbClr val="990000"/>
                </a:solidFill>
                <a:ea typeface="Verdana" pitchFamily="34" charset="0"/>
                <a:cs typeface="Verdana" pitchFamily="34" charset="0"/>
              </a:rPr>
              <a:t>Key problems </a:t>
            </a:r>
            <a:r>
              <a:rPr lang="en-GB" altLang="fr-FR" dirty="0" smtClean="0">
                <a:solidFill>
                  <a:srgbClr val="333399"/>
                </a:solidFill>
                <a:ea typeface="Verdana" pitchFamily="34" charset="0"/>
                <a:cs typeface="Verdana" pitchFamily="34" charset="0"/>
              </a:rPr>
              <a:t>and </a:t>
            </a:r>
            <a:r>
              <a:rPr lang="en-GB" altLang="fr-FR" dirty="0" smtClean="0">
                <a:solidFill>
                  <a:srgbClr val="990000"/>
                </a:solidFill>
                <a:ea typeface="Verdana" pitchFamily="34" charset="0"/>
                <a:cs typeface="Verdana" pitchFamily="34" charset="0"/>
              </a:rPr>
              <a:t>needs</a:t>
            </a:r>
            <a:r>
              <a:rPr lang="en-GB" altLang="fr-FR" dirty="0" smtClean="0">
                <a:solidFill>
                  <a:srgbClr val="333399"/>
                </a:solidFill>
                <a:ea typeface="Verdana" pitchFamily="34" charset="0"/>
                <a:cs typeface="Verdana" pitchFamily="34" charset="0"/>
              </a:rPr>
              <a:t> of the specific Partner Country/</a:t>
            </a:r>
            <a:r>
              <a:rPr lang="en-GB" altLang="fr-FR" dirty="0" err="1" smtClean="0">
                <a:solidFill>
                  <a:srgbClr val="333399"/>
                </a:solidFill>
                <a:ea typeface="Verdana" pitchFamily="34" charset="0"/>
                <a:cs typeface="Verdana" pitchFamily="34" charset="0"/>
              </a:rPr>
              <a:t>ies</a:t>
            </a:r>
            <a:r>
              <a:rPr lang="en-GB" altLang="fr-FR" dirty="0" smtClean="0">
                <a:solidFill>
                  <a:srgbClr val="333399"/>
                </a:solidFill>
                <a:ea typeface="Verdana" pitchFamily="34" charset="0"/>
                <a:cs typeface="Verdana" pitchFamily="34" charset="0"/>
              </a:rPr>
              <a:t> and of the potential </a:t>
            </a:r>
            <a:r>
              <a:rPr lang="en-GB" altLang="fr-FR" i="1" dirty="0" smtClean="0">
                <a:solidFill>
                  <a:srgbClr val="333399"/>
                </a:solidFill>
                <a:ea typeface="Verdana" pitchFamily="34" charset="0"/>
                <a:cs typeface="Verdana" pitchFamily="34" charset="0"/>
              </a:rPr>
              <a:t>stakeholders are identified. </a:t>
            </a:r>
          </a:p>
          <a:p>
            <a:pPr>
              <a:buFont typeface="Wingdings" pitchFamily="2" charset="2"/>
              <a:buChar char="ü"/>
            </a:pPr>
            <a:r>
              <a:rPr lang="en-GB" altLang="fr-FR" i="1" dirty="0" smtClean="0">
                <a:solidFill>
                  <a:srgbClr val="333399"/>
                </a:solidFill>
                <a:ea typeface="Verdana" pitchFamily="34" charset="0"/>
                <a:cs typeface="Verdana" pitchFamily="34" charset="0"/>
              </a:rPr>
              <a:t>The </a:t>
            </a:r>
            <a:r>
              <a:rPr lang="en-GB" altLang="fr-FR" i="1" dirty="0" smtClean="0">
                <a:solidFill>
                  <a:srgbClr val="990000"/>
                </a:solidFill>
                <a:ea typeface="Verdana" pitchFamily="34" charset="0"/>
                <a:cs typeface="Verdana" pitchFamily="34" charset="0"/>
              </a:rPr>
              <a:t>objectives</a:t>
            </a:r>
            <a:r>
              <a:rPr lang="en-GB" altLang="fr-FR" i="1" dirty="0" smtClean="0">
                <a:solidFill>
                  <a:srgbClr val="333399"/>
                </a:solidFill>
                <a:ea typeface="Verdana" pitchFamily="34" charset="0"/>
                <a:cs typeface="Verdana" pitchFamily="34" charset="0"/>
              </a:rPr>
              <a:t> are </a:t>
            </a:r>
            <a:r>
              <a:rPr lang="en-GB" altLang="fr-FR" dirty="0" smtClean="0">
                <a:solidFill>
                  <a:srgbClr val="990000"/>
                </a:solidFill>
                <a:ea typeface="Verdana" pitchFamily="34" charset="0"/>
                <a:cs typeface="Verdana" pitchFamily="34" charset="0"/>
              </a:rPr>
              <a:t>realistic </a:t>
            </a:r>
            <a:r>
              <a:rPr lang="en-GB" altLang="fr-FR" dirty="0" smtClean="0">
                <a:solidFill>
                  <a:srgbClr val="333399"/>
                </a:solidFill>
                <a:ea typeface="Verdana" pitchFamily="34" charset="0"/>
                <a:cs typeface="Verdana" pitchFamily="34" charset="0"/>
              </a:rPr>
              <a:t>and </a:t>
            </a:r>
            <a:r>
              <a:rPr lang="en-GB" altLang="fr-FR" dirty="0" smtClean="0">
                <a:solidFill>
                  <a:srgbClr val="990000"/>
                </a:solidFill>
                <a:ea typeface="Verdana" pitchFamily="34" charset="0"/>
                <a:cs typeface="Verdana" pitchFamily="34" charset="0"/>
              </a:rPr>
              <a:t>relevant </a:t>
            </a:r>
            <a:r>
              <a:rPr lang="en-GB" altLang="fr-FR" dirty="0" smtClean="0">
                <a:solidFill>
                  <a:srgbClr val="333399"/>
                </a:solidFill>
                <a:ea typeface="Verdana" pitchFamily="34" charset="0"/>
                <a:cs typeface="Verdana" pitchFamily="34" charset="0"/>
              </a:rPr>
              <a:t>for the reform strategies of higher education in the Partner Countries</a:t>
            </a:r>
          </a:p>
          <a:p>
            <a:pPr>
              <a:buFont typeface="Wingdings" pitchFamily="2" charset="2"/>
              <a:buChar char="ü"/>
            </a:pPr>
            <a:r>
              <a:rPr lang="en-GB" altLang="fr-FR" dirty="0" smtClean="0">
                <a:solidFill>
                  <a:srgbClr val="333399"/>
                </a:solidFill>
                <a:ea typeface="Verdana" pitchFamily="34" charset="0"/>
                <a:cs typeface="Verdana" pitchFamily="34" charset="0"/>
              </a:rPr>
              <a:t>The real needs &amp; problems of the clearly defined </a:t>
            </a:r>
            <a:r>
              <a:rPr lang="en-GB" altLang="fr-FR" dirty="0" smtClean="0">
                <a:solidFill>
                  <a:srgbClr val="990000"/>
                </a:solidFill>
                <a:ea typeface="Verdana" pitchFamily="34" charset="0"/>
                <a:cs typeface="Verdana" pitchFamily="34" charset="0"/>
              </a:rPr>
              <a:t>target groups </a:t>
            </a:r>
            <a:r>
              <a:rPr lang="en-GB" altLang="fr-FR" dirty="0" smtClean="0">
                <a:solidFill>
                  <a:srgbClr val="333399"/>
                </a:solidFill>
                <a:ea typeface="Verdana" pitchFamily="34" charset="0"/>
                <a:cs typeface="Verdana" pitchFamily="34" charset="0"/>
              </a:rPr>
              <a:t>are addressed; relevant stakeholders are included</a:t>
            </a:r>
          </a:p>
          <a:p>
            <a:pPr>
              <a:buFont typeface="Wingdings" pitchFamily="2" charset="2"/>
              <a:buChar char="ü"/>
            </a:pPr>
            <a:r>
              <a:rPr lang="en-GB" altLang="fr-FR" dirty="0" smtClean="0">
                <a:solidFill>
                  <a:srgbClr val="333399"/>
                </a:solidFill>
                <a:ea typeface="Verdana" pitchFamily="34" charset="0"/>
                <a:cs typeface="Verdana" pitchFamily="34" charset="0"/>
              </a:rPr>
              <a:t>The project describes </a:t>
            </a:r>
            <a:r>
              <a:rPr lang="en-GB" altLang="fr-FR" dirty="0" smtClean="0">
                <a:solidFill>
                  <a:srgbClr val="990000"/>
                </a:solidFill>
                <a:ea typeface="Verdana" pitchFamily="34" charset="0"/>
                <a:cs typeface="Verdana" pitchFamily="34" charset="0"/>
              </a:rPr>
              <a:t>how the project will contribute </a:t>
            </a:r>
            <a:r>
              <a:rPr lang="en-GB" altLang="fr-FR" dirty="0" smtClean="0">
                <a:solidFill>
                  <a:srgbClr val="333399"/>
                </a:solidFill>
                <a:ea typeface="Verdana" pitchFamily="34" charset="0"/>
                <a:cs typeface="Verdana" pitchFamily="34" charset="0"/>
              </a:rPr>
              <a:t>to solving the identified problems + </a:t>
            </a:r>
            <a:r>
              <a:rPr lang="en-GB" altLang="fr-FR" dirty="0" smtClean="0">
                <a:solidFill>
                  <a:srgbClr val="990000"/>
                </a:solidFill>
                <a:ea typeface="Verdana" pitchFamily="34" charset="0"/>
                <a:cs typeface="Verdana" pitchFamily="34" charset="0"/>
              </a:rPr>
              <a:t>innovative </a:t>
            </a:r>
            <a:r>
              <a:rPr lang="en-GB" altLang="fr-FR" dirty="0" smtClean="0">
                <a:solidFill>
                  <a:srgbClr val="333399"/>
                </a:solidFill>
                <a:ea typeface="Verdana" pitchFamily="34" charset="0"/>
                <a:cs typeface="Verdana" pitchFamily="34" charset="0"/>
              </a:rPr>
              <a:t>character.</a:t>
            </a:r>
          </a:p>
          <a:p>
            <a:pPr>
              <a:buFont typeface="Wingdings" pitchFamily="2" charset="2"/>
              <a:buChar char="ü"/>
            </a:pPr>
            <a:r>
              <a:rPr lang="en-GB" altLang="fr-FR" dirty="0" smtClean="0">
                <a:solidFill>
                  <a:srgbClr val="333399"/>
                </a:solidFill>
                <a:ea typeface="Verdana" pitchFamily="34" charset="0"/>
                <a:cs typeface="Verdana" pitchFamily="34" charset="0"/>
              </a:rPr>
              <a:t>It explains </a:t>
            </a:r>
            <a:r>
              <a:rPr lang="en-GB" altLang="fr-FR" dirty="0" smtClean="0">
                <a:solidFill>
                  <a:srgbClr val="990000"/>
                </a:solidFill>
                <a:ea typeface="Verdana" pitchFamily="34" charset="0"/>
                <a:cs typeface="Verdana" pitchFamily="34" charset="0"/>
              </a:rPr>
              <a:t>how the project proposal was prepared.</a:t>
            </a:r>
          </a:p>
          <a:p>
            <a:pPr eaLnBrk="1" hangingPunct="1">
              <a:spcBef>
                <a:spcPct val="0"/>
              </a:spcBef>
              <a:buFontTx/>
              <a:buAutoNum type="alphaUcPeriod"/>
            </a:pPr>
            <a:endParaRPr lang="en-US" altLang="fr-FR" dirty="0" smtClean="0">
              <a:solidFill>
                <a:srgbClr val="003399"/>
              </a:solidFill>
              <a:ea typeface="Verdana" pitchFamily="34" charset="0"/>
              <a:cs typeface="Verdana" pitchFamily="34" charset="0"/>
            </a:endParaRPr>
          </a:p>
          <a:p>
            <a:pPr eaLnBrk="1" hangingPunct="1">
              <a:spcBef>
                <a:spcPct val="0"/>
              </a:spcBef>
              <a:buFontTx/>
              <a:buAutoNum type="alphaUcPeriod"/>
            </a:pPr>
            <a:r>
              <a:rPr lang="en-US" altLang="fr-FR" dirty="0" smtClean="0">
                <a:solidFill>
                  <a:srgbClr val="003399"/>
                </a:solidFill>
                <a:ea typeface="Verdana" pitchFamily="34" charset="0"/>
                <a:cs typeface="Verdana" pitchFamily="34" charset="0"/>
              </a:rPr>
              <a:t>The description of the problem/need analysis of the partner country/</a:t>
            </a:r>
            <a:r>
              <a:rPr lang="en-US" altLang="fr-FR" dirty="0" err="1" smtClean="0">
                <a:solidFill>
                  <a:srgbClr val="003399"/>
                </a:solidFill>
                <a:ea typeface="Verdana" pitchFamily="34" charset="0"/>
                <a:cs typeface="Verdana" pitchFamily="34" charset="0"/>
              </a:rPr>
              <a:t>ies</a:t>
            </a:r>
            <a:r>
              <a:rPr lang="en-US" altLang="fr-FR" dirty="0" smtClean="0">
                <a:solidFill>
                  <a:srgbClr val="003399"/>
                </a:solidFill>
                <a:ea typeface="Verdana" pitchFamily="34" charset="0"/>
                <a:cs typeface="Verdana" pitchFamily="34" charset="0"/>
              </a:rPr>
              <a:t> and partner institutions should:</a:t>
            </a:r>
          </a:p>
          <a:p>
            <a:pPr marL="1704744" lvl="1" indent="-534975" eaLnBrk="1" hangingPunct="1">
              <a:spcBef>
                <a:spcPct val="0"/>
              </a:spcBef>
              <a:buFontTx/>
              <a:buChar char="•"/>
            </a:pPr>
            <a:r>
              <a:rPr lang="en-US" altLang="fr-FR" dirty="0" smtClean="0">
                <a:solidFill>
                  <a:srgbClr val="003399"/>
                </a:solidFill>
                <a:ea typeface="Verdana" pitchFamily="34" charset="0"/>
                <a:cs typeface="Verdana" pitchFamily="34" charset="0"/>
              </a:rPr>
              <a:t>demonstrate the existence of the problems (provide fact &amp; figures to describe the situation)</a:t>
            </a:r>
          </a:p>
          <a:p>
            <a:pPr marL="1704744" lvl="1" indent="-534975" eaLnBrk="1" hangingPunct="1">
              <a:spcBef>
                <a:spcPct val="0"/>
              </a:spcBef>
              <a:buFontTx/>
              <a:buChar char="•"/>
            </a:pPr>
            <a:r>
              <a:rPr lang="en-US" altLang="fr-FR" dirty="0" smtClean="0">
                <a:solidFill>
                  <a:srgbClr val="003399"/>
                </a:solidFill>
                <a:ea typeface="Verdana" pitchFamily="34" charset="0"/>
                <a:cs typeface="Verdana" pitchFamily="34" charset="0"/>
              </a:rPr>
              <a:t>justify the project  </a:t>
            </a:r>
          </a:p>
          <a:p>
            <a:pPr eaLnBrk="1" hangingPunct="1">
              <a:spcBef>
                <a:spcPct val="0"/>
              </a:spcBef>
              <a:buFontTx/>
              <a:buAutoNum type="alphaUcPeriod" startAt="2"/>
            </a:pPr>
            <a:r>
              <a:rPr lang="en-US" altLang="fr-FR" dirty="0" smtClean="0">
                <a:solidFill>
                  <a:srgbClr val="003399"/>
                </a:solidFill>
                <a:ea typeface="Verdana" pitchFamily="34" charset="0"/>
                <a:cs typeface="Verdana" pitchFamily="34" charset="0"/>
              </a:rPr>
              <a:t>The project strategy should establish a link with the </a:t>
            </a:r>
            <a:r>
              <a:rPr lang="en-US" altLang="fr-FR" dirty="0" err="1" smtClean="0">
                <a:solidFill>
                  <a:srgbClr val="003399"/>
                </a:solidFill>
                <a:ea typeface="Verdana" pitchFamily="34" charset="0"/>
                <a:cs typeface="Verdana" pitchFamily="34" charset="0"/>
              </a:rPr>
              <a:t>programme</a:t>
            </a:r>
            <a:r>
              <a:rPr lang="en-US" altLang="fr-FR" dirty="0" smtClean="0">
                <a:solidFill>
                  <a:srgbClr val="003399"/>
                </a:solidFill>
                <a:ea typeface="Verdana" pitchFamily="34" charset="0"/>
                <a:cs typeface="Verdana" pitchFamily="34" charset="0"/>
              </a:rPr>
              <a:t> priorities and with policies at national and/or regional level</a:t>
            </a:r>
          </a:p>
          <a:p>
            <a:pPr eaLnBrk="1" hangingPunct="1">
              <a:spcBef>
                <a:spcPct val="0"/>
              </a:spcBef>
              <a:buFontTx/>
              <a:buAutoNum type="alphaUcPeriod" startAt="2"/>
            </a:pPr>
            <a:r>
              <a:rPr lang="en-US" altLang="fr-FR" dirty="0" smtClean="0">
                <a:solidFill>
                  <a:srgbClr val="003399"/>
                </a:solidFill>
                <a:ea typeface="Verdana" pitchFamily="34" charset="0"/>
                <a:cs typeface="Verdana" pitchFamily="34" charset="0"/>
              </a:rPr>
              <a:t>Exchange between partners is necessary since this early stage of project identification</a:t>
            </a:r>
          </a:p>
          <a:p>
            <a:pPr marL="720725" lvl="1" indent="-457200" algn="just">
              <a:spcBef>
                <a:spcPts val="600"/>
              </a:spcBef>
              <a:spcAft>
                <a:spcPts val="600"/>
              </a:spcAft>
              <a:buFont typeface="Wingdings" panose="05000000000000000000" pitchFamily="2" charset="2"/>
              <a:buChar char="Ø"/>
            </a:pPr>
            <a:endParaRPr lang="fr-BE" sz="1800" kern="1200" dirty="0" smtClean="0">
              <a:solidFill>
                <a:schemeClr val="accent1">
                  <a:lumMod val="75000"/>
                </a:schemeClr>
              </a:solidFill>
              <a:latin typeface="Verdana" pitchFamily="34" charset="0"/>
              <a:ea typeface="+mn-ea"/>
              <a:cs typeface="+mn-cs"/>
            </a:endParaRPr>
          </a:p>
          <a:p>
            <a:pPr marL="263525" lvl="1" indent="0" algn="just">
              <a:spcBef>
                <a:spcPts val="600"/>
              </a:spcBef>
              <a:spcAft>
                <a:spcPts val="600"/>
              </a:spcAft>
              <a:buFont typeface="Wingdings" panose="05000000000000000000" pitchFamily="2" charset="2"/>
              <a:buNone/>
            </a:pPr>
            <a:endParaRPr lang="en-GB" sz="1800" kern="1200" dirty="0" smtClean="0">
              <a:solidFill>
                <a:schemeClr val="accent1">
                  <a:lumMod val="75000"/>
                </a:schemeClr>
              </a:solidFill>
              <a:latin typeface="Verdana"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33</a:t>
            </a:fld>
            <a:endParaRPr lang="en-GB"/>
          </a:p>
        </p:txBody>
      </p:sp>
    </p:spTree>
    <p:extLst>
      <p:ext uri="{BB962C8B-B14F-4D97-AF65-F5344CB8AC3E}">
        <p14:creationId xmlns:p14="http://schemas.microsoft.com/office/powerpoint/2010/main" val="2806481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555597D-7B3E-4EA6-A319-513F9C7DD0B9}" type="slidenum">
              <a:rPr lang="en-GB" smtClean="0"/>
              <a:pPr>
                <a:defRPr/>
              </a:pPr>
              <a:t>34</a:t>
            </a:fld>
            <a:endParaRPr lang="en-GB"/>
          </a:p>
        </p:txBody>
      </p:sp>
    </p:spTree>
    <p:extLst>
      <p:ext uri="{BB962C8B-B14F-4D97-AF65-F5344CB8AC3E}">
        <p14:creationId xmlns:p14="http://schemas.microsoft.com/office/powerpoint/2010/main" val="2292904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66" indent="-171566" eaLnBrk="1" hangingPunct="1">
              <a:lnSpc>
                <a:spcPct val="80000"/>
              </a:lnSpc>
              <a:spcBef>
                <a:spcPct val="0"/>
              </a:spcBef>
              <a:buClr>
                <a:srgbClr val="CCCCFF"/>
              </a:buClr>
              <a:defRPr/>
            </a:pPr>
            <a:r>
              <a:rPr lang="en-GB" dirty="0" smtClean="0">
                <a:solidFill>
                  <a:srgbClr val="333399"/>
                </a:solidFill>
                <a:ea typeface="Verdana" pitchFamily="34" charset="0"/>
                <a:cs typeface="Verdana" pitchFamily="34" charset="0"/>
              </a:rPr>
              <a:t>Description of the project as a whole, including:</a:t>
            </a:r>
          </a:p>
          <a:p>
            <a:pPr eaLnBrk="1" hangingPunct="1">
              <a:lnSpc>
                <a:spcPct val="110000"/>
              </a:lnSpc>
              <a:spcBef>
                <a:spcPct val="0"/>
              </a:spcBef>
              <a:buClr>
                <a:srgbClr val="333399"/>
              </a:buClr>
              <a:buFont typeface="Wingdings" pitchFamily="2" charset="2"/>
              <a:buChar char="ü"/>
              <a:defRPr/>
            </a:pPr>
            <a:r>
              <a:rPr lang="en-GB" dirty="0" smtClean="0">
                <a:solidFill>
                  <a:srgbClr val="990000"/>
                </a:solidFill>
                <a:ea typeface="Verdana" pitchFamily="34" charset="0"/>
                <a:cs typeface="Verdana" pitchFamily="34" charset="0"/>
              </a:rPr>
              <a:t>academic / training content </a:t>
            </a:r>
            <a:r>
              <a:rPr lang="en-GB" dirty="0" smtClean="0">
                <a:solidFill>
                  <a:srgbClr val="333399"/>
                </a:solidFill>
                <a:ea typeface="Verdana" pitchFamily="34" charset="0"/>
                <a:cs typeface="Verdana" pitchFamily="34" charset="0"/>
              </a:rPr>
              <a:t>and the </a:t>
            </a:r>
            <a:r>
              <a:rPr lang="en-GB" dirty="0" smtClean="0">
                <a:solidFill>
                  <a:srgbClr val="990000"/>
                </a:solidFill>
                <a:ea typeface="Verdana" pitchFamily="34" charset="0"/>
                <a:cs typeface="Verdana" pitchFamily="34" charset="0"/>
              </a:rPr>
              <a:t>pedagogical approach</a:t>
            </a:r>
            <a:r>
              <a:rPr lang="en-GB" dirty="0" smtClean="0">
                <a:solidFill>
                  <a:srgbClr val="000066"/>
                </a:solidFill>
                <a:ea typeface="Verdana" pitchFamily="34" charset="0"/>
                <a:cs typeface="Verdana" pitchFamily="34" charset="0"/>
              </a:rPr>
              <a:t>; </a:t>
            </a:r>
            <a:r>
              <a:rPr lang="en-GB" dirty="0" smtClean="0">
                <a:solidFill>
                  <a:srgbClr val="333399"/>
                </a:solidFill>
                <a:ea typeface="Verdana" pitchFamily="34" charset="0"/>
                <a:cs typeface="Verdana" pitchFamily="34" charset="0"/>
              </a:rPr>
              <a:t>appropriate methodology, involvement of stakeholders in general, the link between wider and specific objectives and between expected outcomes and activities  </a:t>
            </a:r>
            <a:endParaRPr lang="en-GB" dirty="0" smtClean="0">
              <a:solidFill>
                <a:srgbClr val="000066"/>
              </a:solidFill>
              <a:ea typeface="Verdana" pitchFamily="34" charset="0"/>
              <a:cs typeface="Verdana" pitchFamily="34" charset="0"/>
            </a:endParaRPr>
          </a:p>
          <a:p>
            <a:pPr algn="just" eaLnBrk="1" hangingPunct="1">
              <a:lnSpc>
                <a:spcPct val="120000"/>
              </a:lnSpc>
              <a:spcBef>
                <a:spcPct val="0"/>
              </a:spcBef>
              <a:buClr>
                <a:srgbClr val="333399"/>
              </a:buClr>
              <a:buFont typeface="Wingdings" pitchFamily="2" charset="2"/>
              <a:buChar char="ü"/>
              <a:defRPr/>
            </a:pPr>
            <a:r>
              <a:rPr lang="en-GB" dirty="0" smtClean="0">
                <a:solidFill>
                  <a:srgbClr val="990000"/>
                </a:solidFill>
                <a:ea typeface="Verdana" pitchFamily="34" charset="0"/>
                <a:cs typeface="Verdana" pitchFamily="34" charset="0"/>
              </a:rPr>
              <a:t>quality control processes (</a:t>
            </a:r>
            <a:r>
              <a:rPr lang="en-GB" dirty="0" smtClean="0">
                <a:solidFill>
                  <a:srgbClr val="333399"/>
                </a:solidFill>
                <a:ea typeface="Verdana" pitchFamily="34" charset="0"/>
                <a:cs typeface="Verdana" pitchFamily="34" charset="0"/>
              </a:rPr>
              <a:t>including </a:t>
            </a:r>
            <a:r>
              <a:rPr lang="en-GB" dirty="0" smtClean="0">
                <a:solidFill>
                  <a:srgbClr val="990000"/>
                </a:solidFill>
                <a:ea typeface="Verdana" pitchFamily="34" charset="0"/>
                <a:cs typeface="Verdana" pitchFamily="34" charset="0"/>
              </a:rPr>
              <a:t>indicators</a:t>
            </a:r>
            <a:r>
              <a:rPr lang="en-GB" dirty="0" smtClean="0">
                <a:solidFill>
                  <a:srgbClr val="333399"/>
                </a:solidFill>
                <a:ea typeface="Verdana" pitchFamily="34" charset="0"/>
                <a:cs typeface="Verdana" pitchFamily="34" charset="0"/>
              </a:rPr>
              <a:t> and </a:t>
            </a:r>
            <a:r>
              <a:rPr lang="en-GB" dirty="0" smtClean="0">
                <a:solidFill>
                  <a:srgbClr val="990000"/>
                </a:solidFill>
                <a:ea typeface="Verdana" pitchFamily="34" charset="0"/>
                <a:cs typeface="Verdana" pitchFamily="34" charset="0"/>
              </a:rPr>
              <a:t>benchmarks) </a:t>
            </a:r>
            <a:r>
              <a:rPr lang="en-GB" dirty="0" smtClean="0">
                <a:solidFill>
                  <a:srgbClr val="333399"/>
                </a:solidFill>
                <a:ea typeface="Verdana" pitchFamily="34" charset="0"/>
                <a:cs typeface="Verdana" pitchFamily="34" charset="0"/>
              </a:rPr>
              <a:t>foreseen and the </a:t>
            </a:r>
            <a:r>
              <a:rPr lang="en-GB" dirty="0" smtClean="0">
                <a:solidFill>
                  <a:srgbClr val="990000"/>
                </a:solidFill>
                <a:ea typeface="Verdana" pitchFamily="34" charset="0"/>
                <a:cs typeface="Verdana" pitchFamily="34" charset="0"/>
              </a:rPr>
              <a:t>monitoring </a:t>
            </a:r>
            <a:r>
              <a:rPr lang="en-GB" dirty="0" smtClean="0">
                <a:solidFill>
                  <a:srgbClr val="333399"/>
                </a:solidFill>
                <a:ea typeface="Verdana" pitchFamily="34" charset="0"/>
                <a:cs typeface="Verdana" pitchFamily="34" charset="0"/>
              </a:rPr>
              <a:t>measures that will be implemented</a:t>
            </a:r>
            <a:r>
              <a:rPr lang="en-GB" dirty="0" smtClean="0">
                <a:solidFill>
                  <a:srgbClr val="000066"/>
                </a:solidFill>
                <a:ea typeface="Verdana" pitchFamily="34" charset="0"/>
                <a:cs typeface="Verdana" pitchFamily="34" charset="0"/>
              </a:rPr>
              <a:t> – link to </a:t>
            </a:r>
            <a:r>
              <a:rPr lang="en-GB" dirty="0" smtClean="0">
                <a:solidFill>
                  <a:srgbClr val="990000"/>
                </a:solidFill>
                <a:ea typeface="Verdana" pitchFamily="34" charset="0"/>
                <a:cs typeface="Verdana" pitchFamily="34" charset="0"/>
              </a:rPr>
              <a:t>LFM</a:t>
            </a:r>
          </a:p>
          <a:p>
            <a:pPr algn="just" eaLnBrk="1" hangingPunct="1">
              <a:lnSpc>
                <a:spcPct val="120000"/>
              </a:lnSpc>
              <a:spcBef>
                <a:spcPct val="0"/>
              </a:spcBef>
              <a:buClr>
                <a:srgbClr val="333399"/>
              </a:buClr>
              <a:buFont typeface="Wingdings" pitchFamily="2" charset="2"/>
              <a:buChar char="ü"/>
              <a:defRPr/>
            </a:pPr>
            <a:r>
              <a:rPr lang="en-GB" dirty="0" smtClean="0">
                <a:solidFill>
                  <a:srgbClr val="990000"/>
                </a:solidFill>
                <a:ea typeface="Verdana" pitchFamily="34" charset="0"/>
                <a:cs typeface="Verdana" pitchFamily="34" charset="0"/>
              </a:rPr>
              <a:t>management</a:t>
            </a:r>
            <a:r>
              <a:rPr lang="en-GB" dirty="0" smtClean="0">
                <a:solidFill>
                  <a:srgbClr val="000066"/>
                </a:solidFill>
                <a:ea typeface="Verdana" pitchFamily="34" charset="0"/>
                <a:cs typeface="Verdana" pitchFamily="34" charset="0"/>
              </a:rPr>
              <a:t> </a:t>
            </a:r>
            <a:r>
              <a:rPr lang="en-GB" dirty="0" smtClean="0">
                <a:solidFill>
                  <a:srgbClr val="333399"/>
                </a:solidFill>
                <a:ea typeface="Verdana" pitchFamily="34" charset="0"/>
                <a:cs typeface="Verdana" pitchFamily="34" charset="0"/>
              </a:rPr>
              <a:t>of the project, roles and responsibilities allocated to each partner, decision-making process and implementation structure </a:t>
            </a:r>
          </a:p>
          <a:p>
            <a:pPr algn="just" eaLnBrk="1" hangingPunct="1">
              <a:lnSpc>
                <a:spcPct val="120000"/>
              </a:lnSpc>
              <a:spcBef>
                <a:spcPct val="0"/>
              </a:spcBef>
              <a:buClr>
                <a:srgbClr val="333399"/>
              </a:buClr>
              <a:buFont typeface="Wingdings" pitchFamily="2" charset="2"/>
              <a:buChar char="ü"/>
              <a:defRPr/>
            </a:pPr>
            <a:r>
              <a:rPr lang="en-GB" dirty="0" smtClean="0">
                <a:solidFill>
                  <a:srgbClr val="990000"/>
                </a:solidFill>
                <a:ea typeface="Verdana" pitchFamily="34" charset="0"/>
                <a:cs typeface="Verdana" pitchFamily="34" charset="0"/>
              </a:rPr>
              <a:t>cost-effectiveness; </a:t>
            </a:r>
            <a:r>
              <a:rPr lang="en-GB" dirty="0" smtClean="0">
                <a:solidFill>
                  <a:srgbClr val="333399"/>
                </a:solidFill>
                <a:ea typeface="Verdana" pitchFamily="34" charset="0"/>
                <a:cs typeface="Verdana" pitchFamily="34" charset="0"/>
              </a:rPr>
              <a:t>suitable allocation of resources; sound planning</a:t>
            </a:r>
          </a:p>
          <a:p>
            <a:pPr algn="just" eaLnBrk="1" hangingPunct="1">
              <a:lnSpc>
                <a:spcPct val="120000"/>
              </a:lnSpc>
              <a:spcBef>
                <a:spcPct val="0"/>
              </a:spcBef>
              <a:buClr>
                <a:srgbClr val="333399"/>
              </a:buClr>
              <a:buFont typeface="Wingdings" pitchFamily="2" charset="2"/>
              <a:buChar char="ü"/>
              <a:defRPr/>
            </a:pPr>
            <a:r>
              <a:rPr lang="en-GB" dirty="0" smtClean="0">
                <a:solidFill>
                  <a:srgbClr val="990000"/>
                </a:solidFill>
                <a:ea typeface="Verdana" pitchFamily="34" charset="0"/>
                <a:cs typeface="Verdana" pitchFamily="34" charset="0"/>
              </a:rPr>
              <a:t>challenges/risks</a:t>
            </a:r>
            <a:r>
              <a:rPr lang="en-GB" dirty="0" smtClean="0">
                <a:solidFill>
                  <a:srgbClr val="333399"/>
                </a:solidFill>
                <a:ea typeface="Verdana" pitchFamily="34" charset="0"/>
                <a:cs typeface="Verdana" pitchFamily="34" charset="0"/>
              </a:rPr>
              <a:t> of the project are clearly identified and mitigating actions properly addressed </a:t>
            </a:r>
          </a:p>
          <a:p>
            <a:pPr marL="539036" indent="-539036" eaLnBrk="1" hangingPunct="1">
              <a:spcBef>
                <a:spcPct val="0"/>
              </a:spcBef>
              <a:buFontTx/>
              <a:buAutoNum type="alphaUcPeriod"/>
              <a:defRPr/>
            </a:pPr>
            <a:r>
              <a:rPr lang="en-GB" dirty="0" smtClean="0">
                <a:solidFill>
                  <a:srgbClr val="003399"/>
                </a:solidFill>
                <a:ea typeface="Verdana" pitchFamily="34" charset="0"/>
                <a:cs typeface="Verdana" pitchFamily="34" charset="0"/>
              </a:rPr>
              <a:t>Describe clearly the objectives and their feasibility in the planned time</a:t>
            </a:r>
          </a:p>
          <a:p>
            <a:pPr marL="539036" indent="-539036" eaLnBrk="1" hangingPunct="1">
              <a:spcBef>
                <a:spcPct val="0"/>
              </a:spcBef>
              <a:buFontTx/>
              <a:buAutoNum type="alphaUcPeriod"/>
              <a:defRPr/>
            </a:pPr>
            <a:r>
              <a:rPr lang="en-GB" dirty="0" smtClean="0">
                <a:solidFill>
                  <a:srgbClr val="003399"/>
                </a:solidFill>
                <a:ea typeface="Verdana" pitchFamily="34" charset="0"/>
                <a:cs typeface="Verdana" pitchFamily="34" charset="0"/>
              </a:rPr>
              <a:t>Indicate the working methodologies and processes to be used: anticipated quality control, monitoring and management of the project</a:t>
            </a:r>
          </a:p>
          <a:p>
            <a:pPr marL="539036" indent="-539036" eaLnBrk="1" hangingPunct="1">
              <a:spcBef>
                <a:spcPct val="50000"/>
              </a:spcBef>
              <a:spcAft>
                <a:spcPct val="50000"/>
              </a:spcAft>
              <a:buFontTx/>
              <a:buAutoNum type="alphaUcPeriod"/>
              <a:defRPr/>
            </a:pPr>
            <a:r>
              <a:rPr lang="en-GB" dirty="0" smtClean="0">
                <a:solidFill>
                  <a:srgbClr val="003399"/>
                </a:solidFill>
                <a:ea typeface="Verdana" pitchFamily="34" charset="0"/>
                <a:cs typeface="Verdana" pitchFamily="34" charset="0"/>
              </a:rPr>
              <a:t>Make sure that the information in this section is consistent with the project Logical Framework Matrix</a:t>
            </a:r>
          </a:p>
          <a:p>
            <a:pPr marL="539036" indent="-539036" eaLnBrk="1" hangingPunct="1">
              <a:spcBef>
                <a:spcPct val="50000"/>
              </a:spcBef>
              <a:spcAft>
                <a:spcPct val="50000"/>
              </a:spcAft>
              <a:buFontTx/>
              <a:buAutoNum type="alphaUcPeriod"/>
              <a:defRPr/>
            </a:pPr>
            <a:r>
              <a:rPr lang="fr-BE" dirty="0" err="1" smtClean="0">
                <a:solidFill>
                  <a:srgbClr val="003399"/>
                </a:solidFill>
                <a:ea typeface="Verdana" pitchFamily="34" charset="0"/>
                <a:cs typeface="Verdana" pitchFamily="34" charset="0"/>
              </a:rPr>
              <a:t>Provide</a:t>
            </a:r>
            <a:r>
              <a:rPr lang="fr-BE" dirty="0" smtClean="0">
                <a:solidFill>
                  <a:srgbClr val="003399"/>
                </a:solidFill>
                <a:ea typeface="Verdana" pitchFamily="34" charset="0"/>
                <a:cs typeface="Verdana" pitchFamily="34" charset="0"/>
              </a:rPr>
              <a:t> information on the contribution of </a:t>
            </a:r>
            <a:r>
              <a:rPr lang="fr-BE" dirty="0" err="1" smtClean="0">
                <a:solidFill>
                  <a:srgbClr val="003399"/>
                </a:solidFill>
                <a:ea typeface="Verdana" pitchFamily="34" charset="0"/>
                <a:cs typeface="Verdana" pitchFamily="34" charset="0"/>
              </a:rPr>
              <a:t>each</a:t>
            </a:r>
            <a:r>
              <a:rPr lang="fr-BE" dirty="0" smtClean="0">
                <a:solidFill>
                  <a:srgbClr val="003399"/>
                </a:solidFill>
                <a:ea typeface="Verdana" pitchFamily="34" charset="0"/>
                <a:cs typeface="Verdana" pitchFamily="34" charset="0"/>
              </a:rPr>
              <a:t> </a:t>
            </a:r>
            <a:r>
              <a:rPr lang="fr-BE" dirty="0" err="1" smtClean="0">
                <a:solidFill>
                  <a:srgbClr val="003399"/>
                </a:solidFill>
                <a:ea typeface="Verdana" pitchFamily="34" charset="0"/>
                <a:cs typeface="Verdana" pitchFamily="34" charset="0"/>
              </a:rPr>
              <a:t>partner</a:t>
            </a:r>
            <a:r>
              <a:rPr lang="fr-BE" dirty="0" smtClean="0">
                <a:solidFill>
                  <a:srgbClr val="003399"/>
                </a:solidFill>
                <a:ea typeface="Verdana" pitchFamily="34" charset="0"/>
                <a:cs typeface="Verdana" pitchFamily="34" charset="0"/>
              </a:rPr>
              <a:t> (</a:t>
            </a:r>
            <a:r>
              <a:rPr lang="fr-BE" dirty="0" err="1" smtClean="0">
                <a:solidFill>
                  <a:srgbClr val="003399"/>
                </a:solidFill>
                <a:ea typeface="Verdana" pitchFamily="34" charset="0"/>
                <a:cs typeface="Verdana" pitchFamily="34" charset="0"/>
              </a:rPr>
              <a:t>balanced</a:t>
            </a:r>
            <a:r>
              <a:rPr lang="fr-BE" dirty="0" smtClean="0">
                <a:solidFill>
                  <a:srgbClr val="003399"/>
                </a:solidFill>
                <a:ea typeface="Verdana" pitchFamily="34" charset="0"/>
                <a:cs typeface="Verdana" pitchFamily="34" charset="0"/>
              </a:rPr>
              <a:t> </a:t>
            </a:r>
            <a:r>
              <a:rPr lang="fr-BE" dirty="0" err="1" smtClean="0">
                <a:solidFill>
                  <a:srgbClr val="003399"/>
                </a:solidFill>
                <a:ea typeface="Verdana" pitchFamily="34" charset="0"/>
                <a:cs typeface="Verdana" pitchFamily="34" charset="0"/>
              </a:rPr>
              <a:t>distrubution</a:t>
            </a:r>
            <a:r>
              <a:rPr lang="fr-BE" dirty="0" smtClean="0">
                <a:solidFill>
                  <a:srgbClr val="003399"/>
                </a:solidFill>
                <a:ea typeface="Verdana" pitchFamily="34" charset="0"/>
                <a:cs typeface="Verdana" pitchFamily="34" charset="0"/>
              </a:rPr>
              <a:t> of </a:t>
            </a:r>
            <a:r>
              <a:rPr lang="fr-BE" dirty="0" err="1" smtClean="0">
                <a:solidFill>
                  <a:srgbClr val="003399"/>
                </a:solidFill>
                <a:ea typeface="Verdana" pitchFamily="34" charset="0"/>
                <a:cs typeface="Verdana" pitchFamily="34" charset="0"/>
              </a:rPr>
              <a:t>tasks</a:t>
            </a:r>
            <a:r>
              <a:rPr lang="fr-BE" dirty="0" smtClean="0">
                <a:solidFill>
                  <a:srgbClr val="003399"/>
                </a:solidFill>
                <a:ea typeface="Verdana" pitchFamily="34" charset="0"/>
                <a:cs typeface="Verdana" pitchFamily="34" charset="0"/>
              </a:rPr>
              <a:t>)</a:t>
            </a:r>
            <a:endParaRPr lang="en-GB" dirty="0" smtClean="0">
              <a:solidFill>
                <a:srgbClr val="003399"/>
              </a:solidFill>
              <a:ea typeface="Verdana" pitchFamily="34" charset="0"/>
              <a:cs typeface="Verdana" pitchFamily="34" charset="0"/>
            </a:endParaRPr>
          </a:p>
          <a:p>
            <a:pPr algn="just" eaLnBrk="1" hangingPunct="1">
              <a:lnSpc>
                <a:spcPct val="120000"/>
              </a:lnSpc>
              <a:spcBef>
                <a:spcPct val="0"/>
              </a:spcBef>
              <a:buClr>
                <a:srgbClr val="333399"/>
              </a:buClr>
              <a:buFont typeface="Wingdings" pitchFamily="2" charset="2"/>
              <a:buChar char="ü"/>
              <a:defRPr/>
            </a:pPr>
            <a:endParaRPr lang="fr-BE" dirty="0" smtClean="0">
              <a:solidFill>
                <a:srgbClr val="333399"/>
              </a:solidFill>
              <a:ea typeface="Verdana" pitchFamily="34" charset="0"/>
              <a:cs typeface="Verdana" pitchFamily="34" charset="0"/>
            </a:endParaRPr>
          </a:p>
          <a:p>
            <a:r>
              <a:rPr lang="en-GB" dirty="0" smtClean="0"/>
              <a:t>Under this criterion, the experts evaluate as well the quality control mechanisms</a:t>
            </a:r>
            <a:r>
              <a:rPr lang="en-GB" baseline="0" dirty="0" smtClean="0"/>
              <a:t> foreseen by the project and that these cover the </a:t>
            </a:r>
            <a:r>
              <a:rPr lang="en-GB" b="1" baseline="0" dirty="0" smtClean="0"/>
              <a:t>academic aspects </a:t>
            </a:r>
            <a:r>
              <a:rPr lang="en-GB" baseline="0" dirty="0" smtClean="0"/>
              <a:t>as well as the </a:t>
            </a:r>
            <a:r>
              <a:rPr lang="en-GB" b="1" baseline="0" dirty="0" smtClean="0"/>
              <a:t>administrative aspects </a:t>
            </a:r>
            <a:r>
              <a:rPr lang="en-GB" baseline="0" dirty="0" smtClean="0"/>
              <a:t>and that they cover the </a:t>
            </a:r>
            <a:r>
              <a:rPr lang="en-GB" b="1" baseline="0" dirty="0" smtClean="0"/>
              <a:t>results</a:t>
            </a:r>
            <a:r>
              <a:rPr lang="en-GB" baseline="0" dirty="0" smtClean="0"/>
              <a:t> and the </a:t>
            </a:r>
            <a:r>
              <a:rPr lang="en-GB" b="1" baseline="0" dirty="0" smtClean="0"/>
              <a:t>processes</a:t>
            </a:r>
            <a:r>
              <a:rPr lang="en-GB" baseline="0" dirty="0" smtClean="0"/>
              <a:t>.</a:t>
            </a:r>
          </a:p>
          <a:p>
            <a:pPr algn="just"/>
            <a:r>
              <a:rPr lang="en-GB" sz="2000" b="1" dirty="0" smtClean="0"/>
              <a:t>External QA: </a:t>
            </a:r>
            <a:r>
              <a:rPr lang="en-GB" sz="2000" dirty="0" smtClean="0"/>
              <a:t>external evaluation of the project; accreditation of a programme/course by a national body </a:t>
            </a:r>
          </a:p>
          <a:p>
            <a:pPr algn="just"/>
            <a:endParaRPr lang="pl-PL" sz="2000" b="1" dirty="0" smtClean="0"/>
          </a:p>
          <a:p>
            <a:pPr algn="just"/>
            <a:r>
              <a:rPr lang="en-GB" sz="2000" b="1" dirty="0" smtClean="0"/>
              <a:t>Internal QA:  </a:t>
            </a:r>
            <a:r>
              <a:rPr lang="en-GB" sz="2000" dirty="0" smtClean="0"/>
              <a:t>on-going monitoring; approval of a programme course by a faculty / department body; internal review of outputs by a Project Quality Committee; a satisfaction survey among project participants</a:t>
            </a:r>
          </a:p>
          <a:p>
            <a:pPr marL="0" indent="0" algn="just">
              <a:spcBef>
                <a:spcPts val="1200"/>
              </a:spcBef>
              <a:buNone/>
            </a:pPr>
            <a:endParaRPr lang="en-GB" sz="2000" b="1" dirty="0" smtClean="0"/>
          </a:p>
          <a:p>
            <a:pPr marL="0" indent="0" algn="just">
              <a:spcBef>
                <a:spcPts val="1200"/>
              </a:spcBef>
              <a:buNone/>
            </a:pPr>
            <a:r>
              <a:rPr lang="en-GB" sz="2000" b="1" dirty="0" smtClean="0"/>
              <a:t>QA mechanisms  </a:t>
            </a:r>
          </a:p>
          <a:p>
            <a:pPr lvl="1" algn="just">
              <a:spcBef>
                <a:spcPts val="1200"/>
              </a:spcBef>
              <a:buFont typeface="Wingdings" panose="05000000000000000000" pitchFamily="2" charset="2"/>
              <a:buChar char="Ø"/>
            </a:pPr>
            <a:r>
              <a:rPr lang="en-GB" sz="2000" dirty="0" smtClean="0"/>
              <a:t> academic and administrative/management aspects of the project</a:t>
            </a:r>
          </a:p>
          <a:p>
            <a:pPr lvl="1" algn="just">
              <a:spcBef>
                <a:spcPts val="1200"/>
              </a:spcBef>
              <a:buFont typeface="Wingdings" panose="05000000000000000000" pitchFamily="2" charset="2"/>
              <a:buChar char="Ø"/>
            </a:pPr>
            <a:r>
              <a:rPr lang="en-GB" sz="2000" dirty="0" smtClean="0"/>
              <a:t> results (e.g. a newly developed / modernised programme / course), and processes (e.g. project management) </a:t>
            </a:r>
            <a:endParaRPr lang="en-GB" dirty="0" smtClean="0">
              <a:solidFill>
                <a:srgbClr val="333399"/>
              </a:solidFill>
              <a:ea typeface="Verdana" pitchFamily="34" charset="0"/>
              <a:cs typeface="Verdana" pitchFamily="34" charset="0"/>
            </a:endParaRPr>
          </a:p>
          <a:p>
            <a:pPr eaLnBrk="1" hangingPunct="1">
              <a:defRPr/>
            </a:pPr>
            <a:endParaRPr lang="en-GB" dirty="0" smtClean="0">
              <a:ea typeface="Verdana" pitchFamily="34" charset="0"/>
              <a:cs typeface="Verdana" pitchFamily="34" charset="0"/>
            </a:endParaRPr>
          </a:p>
          <a:p>
            <a:pPr eaLnBrk="1" hangingPunct="1"/>
            <a:endParaRPr lang="en-US" altLang="fr-FR" dirty="0" smtClean="0"/>
          </a:p>
          <a:p>
            <a:endParaRPr lang="en-GB" dirty="0"/>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35</a:t>
            </a:fld>
            <a:endParaRPr lang="en-GB"/>
          </a:p>
        </p:txBody>
      </p:sp>
    </p:spTree>
    <p:extLst>
      <p:ext uri="{BB962C8B-B14F-4D97-AF65-F5344CB8AC3E}">
        <p14:creationId xmlns:p14="http://schemas.microsoft.com/office/powerpoint/2010/main" val="285075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524" lvl="4" indent="-351305">
              <a:spcAft>
                <a:spcPct val="50000"/>
              </a:spcAft>
              <a:buClr>
                <a:schemeClr val="tx1"/>
              </a:buClr>
              <a:buFont typeface="Arial" pitchFamily="34" charset="0"/>
              <a:buChar char="•"/>
              <a:defRPr/>
            </a:pPr>
            <a:r>
              <a:rPr lang="fr-BE" b="1" dirty="0" smtClean="0">
                <a:solidFill>
                  <a:schemeClr val="accent1">
                    <a:lumMod val="75000"/>
                  </a:schemeClr>
                </a:solidFill>
              </a:rPr>
              <a:t>A single </a:t>
            </a:r>
            <a:r>
              <a:rPr lang="fr-BE" b="1" dirty="0" err="1" smtClean="0">
                <a:solidFill>
                  <a:schemeClr val="accent1">
                    <a:lumMod val="75000"/>
                  </a:schemeClr>
                </a:solidFill>
              </a:rPr>
              <a:t>integrated</a:t>
            </a:r>
            <a:r>
              <a:rPr lang="fr-BE" b="1" dirty="0" smtClean="0">
                <a:solidFill>
                  <a:schemeClr val="accent1">
                    <a:lumMod val="75000"/>
                  </a:schemeClr>
                </a:solidFill>
              </a:rPr>
              <a:t> programme &gt;&gt; </a:t>
            </a:r>
            <a:r>
              <a:rPr lang="en-GB" dirty="0" smtClean="0"/>
              <a:t>The new approach should simplify both the EU Educational Programmes as such as their management by covering all education, training and youth sectors in a holistic manner, bringing 7 existing programmes into a single coherent framework. This results in an presentation, that avoids fragmentation and artificial boundaries between the various actions and between the different areas, encouraging synergies and new forms of cooperation</a:t>
            </a:r>
          </a:p>
          <a:p>
            <a:pPr marL="357524" lvl="4" indent="-351305">
              <a:spcAft>
                <a:spcPct val="50000"/>
              </a:spcAft>
              <a:buClr>
                <a:schemeClr val="tx1"/>
              </a:buClr>
              <a:buFont typeface="Arial" pitchFamily="34" charset="0"/>
              <a:buChar char="•"/>
              <a:defRPr/>
            </a:pPr>
            <a:r>
              <a:rPr lang="fr-BE" b="1" dirty="0" err="1" smtClean="0">
                <a:solidFill>
                  <a:schemeClr val="accent1">
                    <a:lumMod val="75000"/>
                  </a:schemeClr>
                </a:solidFill>
              </a:rPr>
              <a:t>Substantial</a:t>
            </a:r>
            <a:r>
              <a:rPr lang="fr-BE" b="1" dirty="0" smtClean="0">
                <a:solidFill>
                  <a:schemeClr val="accent1">
                    <a:lumMod val="75000"/>
                  </a:schemeClr>
                </a:solidFill>
              </a:rPr>
              <a:t> </a:t>
            </a:r>
            <a:r>
              <a:rPr lang="fr-BE" b="1" dirty="0" err="1" smtClean="0">
                <a:solidFill>
                  <a:schemeClr val="accent1">
                    <a:lumMod val="75000"/>
                  </a:schemeClr>
                </a:solidFill>
              </a:rPr>
              <a:t>simplications</a:t>
            </a:r>
            <a:r>
              <a:rPr lang="fr-BE" b="1" dirty="0" smtClean="0">
                <a:solidFill>
                  <a:schemeClr val="accent1">
                    <a:lumMod val="75000"/>
                  </a:schemeClr>
                </a:solidFill>
              </a:rPr>
              <a:t> &gt;&gt; </a:t>
            </a:r>
            <a:r>
              <a:rPr lang="en-GB" dirty="0" smtClean="0"/>
              <a:t>Regrouping actions with fewer calls makes the programme more user friendly. Also, a simplified financial management with greater use of unit costs and flat rate funding will switch the focus in the financial management from the input and individual budget headings to the outputs and the actual events which trigger a payment.</a:t>
            </a:r>
          </a:p>
          <a:p>
            <a:pPr marL="167879" indent="-167879">
              <a:buFont typeface="Arial" panose="020B0604020202020204" pitchFamily="34" charset="0"/>
              <a:buChar char="•"/>
              <a:defRPr/>
            </a:pPr>
            <a:r>
              <a:rPr lang="fr-BE" b="1" dirty="0" smtClean="0">
                <a:solidFill>
                  <a:schemeClr val="accent1">
                    <a:lumMod val="75000"/>
                  </a:schemeClr>
                </a:solidFill>
              </a:rPr>
              <a:t>    A </a:t>
            </a:r>
            <a:r>
              <a:rPr lang="fr-BE" b="1" dirty="0" err="1" smtClean="0">
                <a:solidFill>
                  <a:schemeClr val="accent1">
                    <a:lumMod val="75000"/>
                  </a:schemeClr>
                </a:solidFill>
              </a:rPr>
              <a:t>substantial</a:t>
            </a:r>
            <a:r>
              <a:rPr lang="fr-BE" b="1" dirty="0" smtClean="0">
                <a:solidFill>
                  <a:schemeClr val="accent1">
                    <a:lumMod val="75000"/>
                  </a:schemeClr>
                </a:solidFill>
              </a:rPr>
              <a:t> budget </a:t>
            </a:r>
            <a:r>
              <a:rPr lang="fr-BE" b="1" dirty="0" err="1" smtClean="0">
                <a:solidFill>
                  <a:schemeClr val="accent1">
                    <a:lumMod val="75000"/>
                  </a:schemeClr>
                </a:solidFill>
              </a:rPr>
              <a:t>increase</a:t>
            </a:r>
            <a:r>
              <a:rPr lang="fr-BE" b="1" dirty="0" smtClean="0">
                <a:solidFill>
                  <a:schemeClr val="accent1">
                    <a:lumMod val="75000"/>
                  </a:schemeClr>
                </a:solidFill>
              </a:rPr>
              <a:t> &gt;&gt; </a:t>
            </a:r>
            <a:r>
              <a:rPr lang="en-GB" dirty="0" smtClean="0"/>
              <a:t>This is </a:t>
            </a:r>
            <a:r>
              <a:rPr lang="en-GB" b="1" dirty="0" smtClean="0"/>
              <a:t>confirmed by the fact that Erasmus</a:t>
            </a:r>
            <a:r>
              <a:rPr lang="en-GB" dirty="0" smtClean="0"/>
              <a:t> + was allocated a total budget of 14.7 billion €  , which represents a 40 % increase to the previous budget - at a time when the      overall EU expenditure has been cut. Furthermore EUR  1.68 billion come from EU external budget used in the context of the External Relations activities used solely for international dimension</a:t>
            </a:r>
          </a:p>
          <a:p>
            <a:pPr>
              <a:defRPr/>
            </a:pPr>
            <a:r>
              <a:rPr lang="en-GB" dirty="0" smtClean="0"/>
              <a:t> </a:t>
            </a:r>
          </a:p>
          <a:p>
            <a:pPr>
              <a:buFont typeface="Arial" pitchFamily="34" charset="0"/>
              <a:buNone/>
              <a:defRPr/>
            </a:pPr>
            <a:r>
              <a:rPr lang="fr-BE" altLang="en-US" sz="1000" dirty="0"/>
              <a:t>Main objectives </a:t>
            </a:r>
            <a:r>
              <a:rPr lang="fr-BE" altLang="en-US" sz="1000" dirty="0" err="1"/>
              <a:t>higher</a:t>
            </a:r>
            <a:r>
              <a:rPr lang="fr-BE" altLang="en-US" sz="1000" dirty="0"/>
              <a:t> </a:t>
            </a:r>
            <a:r>
              <a:rPr lang="fr-BE" altLang="en-US" sz="1000" dirty="0" err="1"/>
              <a:t>education</a:t>
            </a:r>
            <a:endParaRPr lang="fr-BE" altLang="en-US" sz="1000" dirty="0"/>
          </a:p>
          <a:p>
            <a:pPr>
              <a:buFont typeface="Arial" pitchFamily="34" charset="0"/>
              <a:buNone/>
              <a:defRPr/>
            </a:pPr>
            <a:endParaRPr lang="en-GB" altLang="en-US" sz="1000" dirty="0"/>
          </a:p>
          <a:p>
            <a:pPr marL="351305" indent="-351305">
              <a:buFont typeface="Arial" panose="020B0604020202020204" pitchFamily="34" charset="0"/>
              <a:buChar char="•"/>
              <a:defRPr/>
            </a:pPr>
            <a:r>
              <a:rPr lang="en-GB" sz="1000" dirty="0">
                <a:solidFill>
                  <a:srgbClr val="002060"/>
                </a:solidFill>
              </a:rPr>
              <a:t>Increase  the skills and employability of students and contribute to the competitiveness of European economy </a:t>
            </a:r>
          </a:p>
          <a:p>
            <a:pPr marL="351305" indent="-351305">
              <a:buFont typeface="Arial" panose="020B0604020202020204" pitchFamily="34" charset="0"/>
              <a:buChar char="•"/>
              <a:defRPr/>
            </a:pPr>
            <a:r>
              <a:rPr lang="fr-BE" sz="1000" dirty="0" err="1">
                <a:solidFill>
                  <a:srgbClr val="002060"/>
                </a:solidFill>
              </a:rPr>
              <a:t>Improve</a:t>
            </a:r>
            <a:r>
              <a:rPr lang="fr-BE" sz="1000" dirty="0">
                <a:solidFill>
                  <a:srgbClr val="002060"/>
                </a:solidFill>
              </a:rPr>
              <a:t> </a:t>
            </a:r>
            <a:r>
              <a:rPr lang="fr-BE" sz="1000" dirty="0" err="1">
                <a:solidFill>
                  <a:srgbClr val="002060"/>
                </a:solidFill>
              </a:rPr>
              <a:t>quality</a:t>
            </a:r>
            <a:r>
              <a:rPr lang="fr-BE" sz="1000" dirty="0">
                <a:solidFill>
                  <a:srgbClr val="002060"/>
                </a:solidFill>
              </a:rPr>
              <a:t> in </a:t>
            </a:r>
            <a:r>
              <a:rPr lang="fr-BE" sz="1000" dirty="0" err="1">
                <a:solidFill>
                  <a:srgbClr val="002060"/>
                </a:solidFill>
              </a:rPr>
              <a:t>teaching</a:t>
            </a:r>
            <a:r>
              <a:rPr lang="fr-BE" sz="1000" dirty="0">
                <a:solidFill>
                  <a:srgbClr val="002060"/>
                </a:solidFill>
              </a:rPr>
              <a:t> and </a:t>
            </a:r>
            <a:r>
              <a:rPr lang="fr-BE" sz="1000" dirty="0" err="1">
                <a:solidFill>
                  <a:srgbClr val="002060"/>
                </a:solidFill>
              </a:rPr>
              <a:t>learning</a:t>
            </a:r>
            <a:endParaRPr lang="en-GB" sz="1000" dirty="0">
              <a:solidFill>
                <a:srgbClr val="002060"/>
              </a:solidFill>
            </a:endParaRPr>
          </a:p>
          <a:p>
            <a:pPr marL="351305" indent="-351305">
              <a:buFont typeface="Arial" panose="020B0604020202020204" pitchFamily="34" charset="0"/>
              <a:buChar char="•"/>
              <a:defRPr/>
            </a:pPr>
            <a:r>
              <a:rPr lang="en-GB" sz="1000" dirty="0">
                <a:solidFill>
                  <a:srgbClr val="002060"/>
                </a:solidFill>
              </a:rPr>
              <a:t>Implement the Higher Education Modernisation strategy in programme countries and raise the capacity of partner countries</a:t>
            </a:r>
          </a:p>
          <a:p>
            <a:pPr marL="351305" indent="-351305">
              <a:buFont typeface="Arial" panose="020B0604020202020204" pitchFamily="34" charset="0"/>
              <a:buChar char="•"/>
              <a:defRPr/>
            </a:pPr>
            <a:r>
              <a:rPr lang="en-GB" sz="1000" dirty="0">
                <a:solidFill>
                  <a:srgbClr val="002060"/>
                </a:solidFill>
              </a:rPr>
              <a:t>Streamline the international dimension in Erasmus+</a:t>
            </a:r>
          </a:p>
          <a:p>
            <a:pPr marL="351305" indent="-351305">
              <a:buFont typeface="Arial" panose="020B0604020202020204" pitchFamily="34" charset="0"/>
              <a:buChar char="•"/>
              <a:defRPr/>
            </a:pPr>
            <a:r>
              <a:rPr lang="en-GB" sz="1000" dirty="0">
                <a:solidFill>
                  <a:srgbClr val="002060"/>
                </a:solidFill>
              </a:rPr>
              <a:t>Support the Bologna process and policy dialogues with </a:t>
            </a:r>
            <a:r>
              <a:rPr lang="en-GB" sz="1000" dirty="0"/>
              <a:t>strategic </a:t>
            </a:r>
            <a:r>
              <a:rPr lang="en-GB" sz="1000" dirty="0">
                <a:solidFill>
                  <a:srgbClr val="002060"/>
                </a:solidFill>
              </a:rPr>
              <a:t>partner countries</a:t>
            </a:r>
            <a:endParaRPr lang="fr-BE" sz="1000" b="1" dirty="0">
              <a:solidFill>
                <a:schemeClr val="accent1">
                  <a:lumMod val="75000"/>
                </a:schemeClr>
              </a:solidFill>
            </a:endParaRPr>
          </a:p>
        </p:txBody>
      </p:sp>
      <p:sp>
        <p:nvSpPr>
          <p:cNvPr id="983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5325" indent="-277751" eaLnBrk="0" hangingPunct="0">
              <a:spcBef>
                <a:spcPct val="30000"/>
              </a:spcBef>
              <a:defRPr sz="1200">
                <a:solidFill>
                  <a:schemeClr val="tx1"/>
                </a:solidFill>
                <a:latin typeface="Calibri" pitchFamily="34" charset="0"/>
              </a:defRPr>
            </a:lvl2pPr>
            <a:lvl3pPr marL="1117348" indent="-222200" eaLnBrk="0" hangingPunct="0">
              <a:spcBef>
                <a:spcPct val="30000"/>
              </a:spcBef>
              <a:defRPr sz="1200">
                <a:solidFill>
                  <a:schemeClr val="tx1"/>
                </a:solidFill>
                <a:latin typeface="Calibri" pitchFamily="34" charset="0"/>
              </a:defRPr>
            </a:lvl3pPr>
            <a:lvl4pPr marL="1564922" indent="-222200" eaLnBrk="0" hangingPunct="0">
              <a:spcBef>
                <a:spcPct val="30000"/>
              </a:spcBef>
              <a:defRPr sz="1200">
                <a:solidFill>
                  <a:schemeClr val="tx1"/>
                </a:solidFill>
                <a:latin typeface="Calibri" pitchFamily="34" charset="0"/>
              </a:defRPr>
            </a:lvl4pPr>
            <a:lvl5pPr marL="2014084" indent="-222200" eaLnBrk="0" hangingPunct="0">
              <a:spcBef>
                <a:spcPct val="30000"/>
              </a:spcBef>
              <a:defRPr sz="1200">
                <a:solidFill>
                  <a:schemeClr val="tx1"/>
                </a:solidFill>
                <a:latin typeface="Calibri" pitchFamily="34" charset="0"/>
              </a:defRPr>
            </a:lvl5pPr>
            <a:lvl6pPr marL="2471182" indent="-222200" eaLnBrk="0" fontAlgn="base" hangingPunct="0">
              <a:spcBef>
                <a:spcPct val="30000"/>
              </a:spcBef>
              <a:spcAft>
                <a:spcPct val="0"/>
              </a:spcAft>
              <a:defRPr sz="1200">
                <a:solidFill>
                  <a:schemeClr val="tx1"/>
                </a:solidFill>
                <a:latin typeface="Calibri" pitchFamily="34" charset="0"/>
              </a:defRPr>
            </a:lvl6pPr>
            <a:lvl7pPr marL="2928277" indent="-222200" eaLnBrk="0" fontAlgn="base" hangingPunct="0">
              <a:spcBef>
                <a:spcPct val="30000"/>
              </a:spcBef>
              <a:spcAft>
                <a:spcPct val="0"/>
              </a:spcAft>
              <a:defRPr sz="1200">
                <a:solidFill>
                  <a:schemeClr val="tx1"/>
                </a:solidFill>
                <a:latin typeface="Calibri" pitchFamily="34" charset="0"/>
              </a:defRPr>
            </a:lvl7pPr>
            <a:lvl8pPr marL="3385375" indent="-222200" eaLnBrk="0" fontAlgn="base" hangingPunct="0">
              <a:spcBef>
                <a:spcPct val="30000"/>
              </a:spcBef>
              <a:spcAft>
                <a:spcPct val="0"/>
              </a:spcAft>
              <a:defRPr sz="1200">
                <a:solidFill>
                  <a:schemeClr val="tx1"/>
                </a:solidFill>
                <a:latin typeface="Calibri" pitchFamily="34" charset="0"/>
              </a:defRPr>
            </a:lvl8pPr>
            <a:lvl9pPr marL="3842473" indent="-222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AC99FC41-25B0-49DA-BA03-A7D7144E9FCC}" type="slidenum">
              <a:rPr lang="en-GB" altLang="en-US" sz="1300">
                <a:solidFill>
                  <a:prstClr val="black"/>
                </a:solidFill>
                <a:latin typeface="Arial" pitchFamily="34" charset="0"/>
              </a:rPr>
              <a:pPr eaLnBrk="1" hangingPunct="1">
                <a:spcBef>
                  <a:spcPct val="0"/>
                </a:spcBef>
                <a:defRPr/>
              </a:pPr>
              <a:t>5</a:t>
            </a:fld>
            <a:endParaRPr lang="en-GB" altLang="en-US" sz="1300">
              <a:solidFill>
                <a:prstClr val="black"/>
              </a:solidFill>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446" indent="-168446" eaLnBrk="1" hangingPunct="1">
              <a:spcBef>
                <a:spcPct val="0"/>
              </a:spcBef>
              <a:buFont typeface="Wingdings" pitchFamily="2" charset="2"/>
              <a:buChar char="ü"/>
              <a:defRPr/>
            </a:pPr>
            <a:r>
              <a:rPr lang="en-GB" kern="0" dirty="0" smtClean="0">
                <a:solidFill>
                  <a:srgbClr val="003399"/>
                </a:solidFill>
                <a:ea typeface="Verdana" pitchFamily="34" charset="0"/>
                <a:cs typeface="Verdana" pitchFamily="34" charset="0"/>
              </a:rPr>
              <a:t>The partnership includes all the skills, recognised expertise and competences required to address the needs of the PC Higher Education Institutions or systems and to achieve the project objectives</a:t>
            </a:r>
          </a:p>
          <a:p>
            <a:pPr marL="168446" indent="-168446" eaLnBrk="1" hangingPunct="1">
              <a:spcBef>
                <a:spcPct val="0"/>
              </a:spcBef>
              <a:buFont typeface="Wingdings" pitchFamily="2" charset="2"/>
              <a:buChar char="ü"/>
              <a:defRPr/>
            </a:pPr>
            <a:r>
              <a:rPr lang="en-GB" kern="0" dirty="0" smtClean="0">
                <a:solidFill>
                  <a:srgbClr val="003399"/>
                </a:solidFill>
                <a:ea typeface="Verdana" pitchFamily="34" charset="0"/>
                <a:cs typeface="Verdana" pitchFamily="34" charset="0"/>
              </a:rPr>
              <a:t>Each partner should demonstrate how their experience and their  role is relevant in the planned project activities (stressing the complementarity of skills and competencies) </a:t>
            </a:r>
          </a:p>
          <a:p>
            <a:pPr marL="168446" indent="-168446" eaLnBrk="1" hangingPunct="1">
              <a:spcBef>
                <a:spcPct val="0"/>
              </a:spcBef>
              <a:buFont typeface="Wingdings" pitchFamily="2" charset="2"/>
              <a:buChar char="ü"/>
              <a:defRPr/>
            </a:pPr>
            <a:r>
              <a:rPr lang="en-GB" kern="0" dirty="0" smtClean="0">
                <a:solidFill>
                  <a:srgbClr val="003399"/>
                </a:solidFill>
                <a:ea typeface="Verdana" pitchFamily="34" charset="0"/>
                <a:cs typeface="Verdana" pitchFamily="34" charset="0"/>
              </a:rPr>
              <a:t>The partnership ensures a regional dimension and diversity and a balanced distribution of tasks – No need for huge consortia: Associated Partners are accepted </a:t>
            </a:r>
          </a:p>
          <a:p>
            <a:pPr marL="168446" indent="-168446" eaLnBrk="1" hangingPunct="1">
              <a:spcBef>
                <a:spcPct val="0"/>
              </a:spcBef>
              <a:buFont typeface="Wingdings" pitchFamily="2" charset="2"/>
              <a:buChar char="ü"/>
              <a:defRPr/>
            </a:pPr>
            <a:r>
              <a:rPr lang="en-GB" kern="0" dirty="0" smtClean="0">
                <a:solidFill>
                  <a:srgbClr val="003399"/>
                </a:solidFill>
                <a:ea typeface="Verdana" pitchFamily="34" charset="0"/>
                <a:cs typeface="Verdana" pitchFamily="34" charset="0"/>
              </a:rPr>
              <a:t>Measures to ensure effective communication among the partners are described</a:t>
            </a:r>
          </a:p>
          <a:p>
            <a:pPr eaLnBrk="1" hangingPunct="1">
              <a:spcBef>
                <a:spcPct val="0"/>
              </a:spcBef>
              <a:defRPr/>
            </a:pPr>
            <a:endParaRPr lang="en-US" kern="0" dirty="0" smtClean="0">
              <a:solidFill>
                <a:srgbClr val="003399"/>
              </a:solidFill>
              <a:ea typeface="Verdana" pitchFamily="34" charset="0"/>
              <a:cs typeface="Verdana" pitchFamily="34" charset="0"/>
            </a:endParaRPr>
          </a:p>
          <a:p>
            <a:pPr marL="535847" indent="-535847" eaLnBrk="1" hangingPunct="1">
              <a:spcBef>
                <a:spcPct val="0"/>
              </a:spcBef>
              <a:buFontTx/>
              <a:buAutoNum type="alphaUcPeriod"/>
              <a:defRPr/>
            </a:pPr>
            <a:r>
              <a:rPr lang="en-US" kern="0" dirty="0" smtClean="0">
                <a:solidFill>
                  <a:srgbClr val="003399"/>
                </a:solidFill>
                <a:ea typeface="Verdana" pitchFamily="34" charset="0"/>
                <a:cs typeface="Verdana" pitchFamily="34" charset="0"/>
              </a:rPr>
              <a:t>Demonstrate the ability of the partnership to address the problems/needs identified and to deliver the expected outcomes</a:t>
            </a:r>
          </a:p>
          <a:p>
            <a:pPr marL="535847" indent="-535847" eaLnBrk="1" hangingPunct="1">
              <a:spcBef>
                <a:spcPct val="0"/>
              </a:spcBef>
              <a:buFontTx/>
              <a:buAutoNum type="alphaUcPeriod"/>
              <a:defRPr/>
            </a:pPr>
            <a:r>
              <a:rPr lang="en-US" kern="0" dirty="0" smtClean="0">
                <a:solidFill>
                  <a:srgbClr val="003399"/>
                </a:solidFill>
                <a:ea typeface="Verdana" pitchFamily="34" charset="0"/>
                <a:cs typeface="Verdana" pitchFamily="34" charset="0"/>
              </a:rPr>
              <a:t>Appropriate and diverse range of non-academic partners </a:t>
            </a:r>
          </a:p>
          <a:p>
            <a:pPr marL="535847" indent="-535847" eaLnBrk="1" hangingPunct="1">
              <a:spcBef>
                <a:spcPct val="0"/>
              </a:spcBef>
              <a:buFontTx/>
              <a:buAutoNum type="alphaUcPeriod"/>
              <a:defRPr/>
            </a:pPr>
            <a:r>
              <a:rPr lang="en-US" kern="0" dirty="0" smtClean="0">
                <a:solidFill>
                  <a:srgbClr val="003399"/>
                </a:solidFill>
                <a:ea typeface="Verdana" pitchFamily="34" charset="0"/>
                <a:cs typeface="Verdana" pitchFamily="34" charset="0"/>
              </a:rPr>
              <a:t>Applications that involve higher education institutions which have not yet benefited from the Tempus </a:t>
            </a:r>
            <a:r>
              <a:rPr lang="en-US" kern="0" dirty="0" err="1" smtClean="0">
                <a:solidFill>
                  <a:srgbClr val="003399"/>
                </a:solidFill>
                <a:ea typeface="Verdana" pitchFamily="34" charset="0"/>
                <a:cs typeface="Verdana" pitchFamily="34" charset="0"/>
              </a:rPr>
              <a:t>programme</a:t>
            </a:r>
            <a:r>
              <a:rPr lang="en-US" kern="0" dirty="0" smtClean="0">
                <a:solidFill>
                  <a:srgbClr val="003399"/>
                </a:solidFill>
                <a:ea typeface="Verdana" pitchFamily="34" charset="0"/>
                <a:cs typeface="Verdana" pitchFamily="34" charset="0"/>
              </a:rPr>
              <a:t> will be positively marked</a:t>
            </a:r>
          </a:p>
          <a:p>
            <a:pPr marL="535847" indent="-535847" eaLnBrk="1" hangingPunct="1">
              <a:spcBef>
                <a:spcPct val="0"/>
              </a:spcBef>
              <a:buFontTx/>
              <a:buAutoNum type="alphaUcPeriod"/>
              <a:defRPr/>
            </a:pPr>
            <a:r>
              <a:rPr lang="en-US" kern="0" dirty="0" err="1" smtClean="0">
                <a:solidFill>
                  <a:srgbClr val="003399"/>
                </a:solidFill>
                <a:ea typeface="Verdana" pitchFamily="34" charset="0"/>
                <a:cs typeface="Verdana" pitchFamily="34" charset="0"/>
              </a:rPr>
              <a:t>Organisations</a:t>
            </a:r>
            <a:r>
              <a:rPr lang="en-US" kern="0" dirty="0" smtClean="0">
                <a:solidFill>
                  <a:srgbClr val="003399"/>
                </a:solidFill>
                <a:ea typeface="Verdana" pitchFamily="34" charset="0"/>
                <a:cs typeface="Verdana" pitchFamily="34" charset="0"/>
              </a:rPr>
              <a:t> from Partner Countries are satisfactorily involved</a:t>
            </a:r>
          </a:p>
          <a:p>
            <a:pPr marL="535847" indent="-535847" eaLnBrk="1" hangingPunct="1">
              <a:spcBef>
                <a:spcPct val="0"/>
              </a:spcBef>
              <a:buFontTx/>
              <a:buAutoNum type="alphaUcPeriod"/>
              <a:defRPr/>
            </a:pPr>
            <a:endParaRPr lang="en-US" kern="0" dirty="0" smtClean="0">
              <a:solidFill>
                <a:srgbClr val="003399"/>
              </a:solidFill>
              <a:ea typeface="Verdana" pitchFamily="34" charset="0"/>
              <a:cs typeface="Verdana" pitchFamily="34" charset="0"/>
            </a:endParaRPr>
          </a:p>
          <a:p>
            <a:pPr marL="285750" indent="-285750">
              <a:lnSpc>
                <a:spcPct val="110000"/>
              </a:lnSpc>
              <a:buFont typeface="Arial" panose="020B0604020202020204" pitchFamily="34" charset="0"/>
              <a:buChar char="•"/>
            </a:pPr>
            <a:r>
              <a:rPr lang="en-GB" sz="1200" b="1" kern="1200" dirty="0" smtClean="0">
                <a:solidFill>
                  <a:srgbClr val="336699"/>
                </a:solidFill>
                <a:latin typeface="Verdana" pitchFamily="34" charset="0"/>
                <a:ea typeface="+mn-ea"/>
                <a:cs typeface="Arial" panose="020B0604020202020204" pitchFamily="34" charset="0"/>
              </a:rPr>
              <a:t>Management arrangements  </a:t>
            </a:r>
            <a:r>
              <a:rPr lang="en-GB" sz="1200" u="sng" kern="1200" dirty="0" smtClean="0">
                <a:solidFill>
                  <a:srgbClr val="336699"/>
                </a:solidFill>
                <a:latin typeface="Verdana" pitchFamily="34" charset="0"/>
                <a:ea typeface="+mn-ea"/>
                <a:cs typeface="Arial" panose="020B0604020202020204" pitchFamily="34" charset="0"/>
              </a:rPr>
              <a:t>at all relevant levels</a:t>
            </a:r>
            <a:r>
              <a:rPr lang="en-GB" sz="1200" kern="1200" dirty="0" smtClean="0">
                <a:solidFill>
                  <a:srgbClr val="336699"/>
                </a:solidFill>
                <a:latin typeface="Verdana" pitchFamily="34" charset="0"/>
                <a:ea typeface="+mn-ea"/>
                <a:cs typeface="Arial" panose="020B0604020202020204" pitchFamily="34" charset="0"/>
              </a:rPr>
              <a:t>: international / project level, national / Partner Country level and institutional / local level (each Partner Organisation)</a:t>
            </a:r>
          </a:p>
          <a:p>
            <a:pPr marL="285750" indent="-285750">
              <a:lnSpc>
                <a:spcPct val="110000"/>
              </a:lnSpc>
              <a:spcBef>
                <a:spcPts val="600"/>
              </a:spcBef>
              <a:buFont typeface="Arial" panose="020B0604020202020204" pitchFamily="34" charset="0"/>
              <a:buChar char="•"/>
            </a:pPr>
            <a:r>
              <a:rPr lang="en-GB" sz="1200" b="1" kern="1200" dirty="0" smtClean="0">
                <a:solidFill>
                  <a:srgbClr val="336699"/>
                </a:solidFill>
                <a:latin typeface="Verdana" pitchFamily="34" charset="0"/>
                <a:ea typeface="+mn-ea"/>
                <a:cs typeface="+mn-cs"/>
              </a:rPr>
              <a:t>Decision-making process</a:t>
            </a:r>
            <a:r>
              <a:rPr lang="en-GB" sz="1400" b="1" kern="1200" dirty="0" smtClean="0">
                <a:solidFill>
                  <a:srgbClr val="336699"/>
                </a:solidFill>
                <a:latin typeface="Verdana" pitchFamily="34" charset="0"/>
                <a:ea typeface="+mn-ea"/>
                <a:cs typeface="+mn-cs"/>
              </a:rPr>
              <a:t>: </a:t>
            </a:r>
            <a:r>
              <a:rPr lang="en-GB" sz="1200" kern="1200" dirty="0" smtClean="0">
                <a:solidFill>
                  <a:srgbClr val="336699"/>
                </a:solidFill>
                <a:latin typeface="Verdana" pitchFamily="34" charset="0"/>
                <a:ea typeface="+mn-ea"/>
                <a:cs typeface="+mn-cs"/>
              </a:rPr>
              <a:t>who will take decisions on what matters, and how (e.g. consensus or majority voting)</a:t>
            </a:r>
          </a:p>
          <a:p>
            <a:pPr marL="285750" indent="-285750">
              <a:lnSpc>
                <a:spcPct val="110000"/>
              </a:lnSpc>
              <a:spcBef>
                <a:spcPts val="600"/>
              </a:spcBef>
              <a:buFont typeface="Arial" panose="020B0604020202020204" pitchFamily="34" charset="0"/>
              <a:buChar char="•"/>
            </a:pPr>
            <a:r>
              <a:rPr lang="en-GB" sz="1200" b="1" kern="1200" dirty="0" smtClean="0">
                <a:solidFill>
                  <a:srgbClr val="336699"/>
                </a:solidFill>
                <a:latin typeface="Verdana" pitchFamily="34" charset="0"/>
                <a:ea typeface="+mn-ea"/>
                <a:cs typeface="Arial" panose="020B0604020202020204" pitchFamily="34" charset="0"/>
              </a:rPr>
              <a:t>Bodies</a:t>
            </a:r>
            <a:r>
              <a:rPr lang="en-GB" sz="1400" b="1" kern="1200" dirty="0" smtClean="0">
                <a:solidFill>
                  <a:srgbClr val="336699"/>
                </a:solidFill>
                <a:latin typeface="Verdana" pitchFamily="34" charset="0"/>
                <a:ea typeface="+mn-ea"/>
                <a:cs typeface="Arial" panose="020B0604020202020204" pitchFamily="34" charset="0"/>
              </a:rPr>
              <a:t> </a:t>
            </a:r>
            <a:r>
              <a:rPr lang="en-GB" sz="1200" kern="1200" dirty="0" smtClean="0">
                <a:solidFill>
                  <a:srgbClr val="336699"/>
                </a:solidFill>
                <a:latin typeface="Verdana" pitchFamily="34" charset="0"/>
                <a:ea typeface="+mn-ea"/>
                <a:cs typeface="Arial" panose="020B0604020202020204" pitchFamily="34" charset="0"/>
              </a:rPr>
              <a:t>to be established at each relevant level: composition and specific responsibilities of each body and relationships between them </a:t>
            </a:r>
          </a:p>
          <a:p>
            <a:pPr marL="285750" indent="-285750">
              <a:lnSpc>
                <a:spcPct val="110000"/>
              </a:lnSpc>
              <a:spcBef>
                <a:spcPts val="600"/>
              </a:spcBef>
              <a:buFont typeface="Arial" panose="020B0604020202020204" pitchFamily="34" charset="0"/>
              <a:buChar char="•"/>
            </a:pPr>
            <a:r>
              <a:rPr lang="en-GB" sz="1200" b="1" kern="1200" dirty="0" smtClean="0">
                <a:solidFill>
                  <a:srgbClr val="336699"/>
                </a:solidFill>
                <a:latin typeface="Verdana" pitchFamily="34" charset="0"/>
                <a:ea typeface="+mn-ea"/>
                <a:cs typeface="Arial" panose="020B0604020202020204" pitchFamily="34" charset="0"/>
              </a:rPr>
              <a:t>Mechanisms for resolving conflicts </a:t>
            </a:r>
            <a:r>
              <a:rPr lang="en-GB" sz="1400" b="1" kern="1200" dirty="0" smtClean="0">
                <a:solidFill>
                  <a:srgbClr val="336699"/>
                </a:solidFill>
                <a:latin typeface="Verdana" pitchFamily="34" charset="0"/>
                <a:ea typeface="+mn-ea"/>
                <a:cs typeface="Arial" panose="020B0604020202020204" pitchFamily="34" charset="0"/>
              </a:rPr>
              <a:t>among the Partners</a:t>
            </a:r>
          </a:p>
          <a:p>
            <a:pPr marL="0" indent="0">
              <a:lnSpc>
                <a:spcPct val="110000"/>
              </a:lnSpc>
              <a:spcBef>
                <a:spcPts val="600"/>
              </a:spcBef>
              <a:buNone/>
            </a:pPr>
            <a:endParaRPr lang="en-GB" sz="1050" b="1" i="1" kern="1200" dirty="0" smtClean="0">
              <a:solidFill>
                <a:srgbClr val="336699"/>
              </a:solidFill>
              <a:latin typeface="Verdana" pitchFamily="34" charset="0"/>
              <a:ea typeface="+mn-ea"/>
              <a:cs typeface="Arial" panose="020B0604020202020204" pitchFamily="34" charset="0"/>
            </a:endParaRPr>
          </a:p>
          <a:p>
            <a:pPr marL="1971675" indent="-447675">
              <a:lnSpc>
                <a:spcPct val="110000"/>
              </a:lnSpc>
              <a:spcBef>
                <a:spcPts val="600"/>
              </a:spcBef>
              <a:buNone/>
            </a:pPr>
            <a:r>
              <a:rPr lang="en-GB" sz="1050" b="1" i="1" kern="1200" dirty="0" smtClean="0">
                <a:solidFill>
                  <a:schemeClr val="tx2"/>
                </a:solidFill>
                <a:latin typeface="Verdana" pitchFamily="34" charset="0"/>
                <a:ea typeface="+mn-ea"/>
                <a:cs typeface="Arial" panose="020B0604020202020204" pitchFamily="34" charset="0"/>
              </a:rPr>
              <a:t>Important to ensure and demonstrate in the proposal that: </a:t>
            </a:r>
          </a:p>
          <a:p>
            <a:pPr marL="1971675" indent="-447675">
              <a:lnSpc>
                <a:spcPct val="110000"/>
              </a:lnSpc>
              <a:spcBef>
                <a:spcPts val="600"/>
              </a:spcBef>
              <a:buFont typeface="Wingdings" panose="05000000000000000000" pitchFamily="2" charset="2"/>
              <a:buChar char="Ø"/>
            </a:pPr>
            <a:r>
              <a:rPr lang="en-GB" sz="1050" b="1" i="1" u="sng" kern="1200" dirty="0" smtClean="0">
                <a:solidFill>
                  <a:schemeClr val="tx2"/>
                </a:solidFill>
                <a:latin typeface="Verdana" pitchFamily="34" charset="0"/>
                <a:ea typeface="+mn-ea"/>
                <a:cs typeface="Arial" panose="020B0604020202020204" pitchFamily="34" charset="0"/>
              </a:rPr>
              <a:t>all Partner Organisations</a:t>
            </a:r>
            <a:r>
              <a:rPr lang="en-GB" sz="1050" b="1" i="1" kern="1200" dirty="0" smtClean="0">
                <a:solidFill>
                  <a:schemeClr val="tx2"/>
                </a:solidFill>
                <a:latin typeface="Verdana" pitchFamily="34" charset="0"/>
                <a:ea typeface="+mn-ea"/>
                <a:cs typeface="Arial" panose="020B0604020202020204" pitchFamily="34" charset="0"/>
              </a:rPr>
              <a:t> are involved in the project management body and decision-making as </a:t>
            </a:r>
            <a:r>
              <a:rPr lang="en-GB" sz="1050" b="1" i="1" u="sng" kern="1200" dirty="0" smtClean="0">
                <a:solidFill>
                  <a:schemeClr val="tx2"/>
                </a:solidFill>
                <a:latin typeface="Verdana" pitchFamily="34" charset="0"/>
                <a:ea typeface="+mn-ea"/>
                <a:cs typeface="Arial" panose="020B0604020202020204" pitchFamily="34" charset="0"/>
              </a:rPr>
              <a:t>equal partners</a:t>
            </a:r>
          </a:p>
          <a:p>
            <a:pPr marL="1971675" indent="-447675">
              <a:lnSpc>
                <a:spcPct val="110000"/>
              </a:lnSpc>
              <a:spcBef>
                <a:spcPts val="600"/>
              </a:spcBef>
              <a:buFont typeface="Wingdings" panose="05000000000000000000" pitchFamily="2" charset="2"/>
              <a:buChar char="Ø"/>
            </a:pPr>
            <a:r>
              <a:rPr lang="en-GB" sz="1050" b="1" i="1" kern="1200" dirty="0" smtClean="0">
                <a:solidFill>
                  <a:schemeClr val="tx2"/>
                </a:solidFill>
                <a:latin typeface="Verdana" pitchFamily="34" charset="0"/>
                <a:ea typeface="+mn-ea"/>
                <a:cs typeface="Arial" panose="020B0604020202020204" pitchFamily="34" charset="0"/>
              </a:rPr>
              <a:t>the role of the Applicant / Coordinator is not too dominant</a:t>
            </a:r>
            <a:r>
              <a:rPr lang="pl-PL" sz="1050" b="1" i="1" kern="1200" dirty="0" smtClean="0">
                <a:solidFill>
                  <a:schemeClr val="tx2"/>
                </a:solidFill>
                <a:latin typeface="Verdana" pitchFamily="34" charset="0"/>
                <a:ea typeface="+mn-ea"/>
                <a:cs typeface="Arial" panose="020B0604020202020204" pitchFamily="34" charset="0"/>
              </a:rPr>
              <a:t> </a:t>
            </a:r>
            <a:r>
              <a:rPr lang="en-GB" sz="1050" b="1" i="1" kern="1200" dirty="0" smtClean="0">
                <a:solidFill>
                  <a:schemeClr val="tx2"/>
                </a:solidFill>
                <a:latin typeface="Verdana" pitchFamily="34" charset="0"/>
                <a:ea typeface="+mn-ea"/>
                <a:cs typeface="Arial" panose="020B0604020202020204" pitchFamily="34" charset="0"/>
                <a:sym typeface="Wingdings" panose="05000000000000000000" pitchFamily="2" charset="2"/>
              </a:rPr>
              <a:t> </a:t>
            </a:r>
            <a:r>
              <a:rPr lang="en-GB" sz="1050" b="1" i="1" kern="1200" dirty="0" smtClean="0">
                <a:solidFill>
                  <a:schemeClr val="tx2"/>
                </a:solidFill>
                <a:latin typeface="Verdana" pitchFamily="34" charset="0"/>
                <a:ea typeface="+mn-ea"/>
                <a:cs typeface="Arial" panose="020B0604020202020204" pitchFamily="34" charset="0"/>
              </a:rPr>
              <a:t>a </a:t>
            </a:r>
            <a:r>
              <a:rPr lang="en-GB" sz="1050" b="1" i="1" u="sng" kern="1200" dirty="0" smtClean="0">
                <a:solidFill>
                  <a:schemeClr val="tx2"/>
                </a:solidFill>
                <a:latin typeface="Verdana" pitchFamily="34" charset="0"/>
                <a:ea typeface="+mn-ea"/>
                <a:cs typeface="Arial" panose="020B0604020202020204" pitchFamily="34" charset="0"/>
              </a:rPr>
              <a:t>sense of ownership across the consortium</a:t>
            </a:r>
          </a:p>
          <a:p>
            <a:pPr marL="0" indent="0" eaLnBrk="1" hangingPunct="1">
              <a:spcBef>
                <a:spcPct val="0"/>
              </a:spcBef>
              <a:buFontTx/>
              <a:buNone/>
              <a:defRPr/>
            </a:pPr>
            <a:endParaRPr lang="en-US" kern="0" dirty="0" smtClean="0">
              <a:solidFill>
                <a:srgbClr val="003399"/>
              </a:solidFill>
              <a:ea typeface="Verdana" pitchFamily="34" charset="0"/>
              <a:cs typeface="Verdana" pitchFamily="34" charset="0"/>
            </a:endParaRPr>
          </a:p>
          <a:p>
            <a:pPr eaLnBrk="1" hangingPunct="1">
              <a:defRPr/>
            </a:pPr>
            <a:endParaRPr lang="en-GB" dirty="0" smtClean="0">
              <a:ea typeface="Verdana" pitchFamily="34" charset="0"/>
              <a:cs typeface="Verdana" pitchFamily="34" charset="0"/>
            </a:endParaRPr>
          </a:p>
          <a:p>
            <a:pPr eaLnBrk="1" hangingPunct="1"/>
            <a:endParaRPr lang="en-US" altLang="fr-FR" dirty="0" smtClean="0"/>
          </a:p>
        </p:txBody>
      </p:sp>
      <p:sp>
        <p:nvSpPr>
          <p:cNvPr id="1044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3" eaLnBrk="0" hangingPunct="0">
              <a:spcBef>
                <a:spcPct val="50000"/>
              </a:spcBef>
              <a:defRPr sz="2300">
                <a:solidFill>
                  <a:srgbClr val="FF0000"/>
                </a:solidFill>
                <a:latin typeface="Verdana" pitchFamily="34" charset="0"/>
                <a:sym typeface="Webdings" pitchFamily="18" charset="2"/>
              </a:defRPr>
            </a:lvl1pPr>
            <a:lvl2pPr marL="729051" indent="-280405" defTabSz="912873" eaLnBrk="0" hangingPunct="0">
              <a:spcBef>
                <a:spcPct val="50000"/>
              </a:spcBef>
              <a:defRPr sz="2300">
                <a:solidFill>
                  <a:srgbClr val="FF0000"/>
                </a:solidFill>
                <a:latin typeface="Verdana" pitchFamily="34" charset="0"/>
                <a:sym typeface="Webdings" pitchFamily="18" charset="2"/>
              </a:defRPr>
            </a:lvl2pPr>
            <a:lvl3pPr marL="1121619" indent="-224324" defTabSz="912873" eaLnBrk="0" hangingPunct="0">
              <a:spcBef>
                <a:spcPct val="50000"/>
              </a:spcBef>
              <a:defRPr sz="2300">
                <a:solidFill>
                  <a:srgbClr val="FF0000"/>
                </a:solidFill>
                <a:latin typeface="Verdana" pitchFamily="34" charset="0"/>
                <a:sym typeface="Webdings" pitchFamily="18" charset="2"/>
              </a:defRPr>
            </a:lvl3pPr>
            <a:lvl4pPr marL="1570266" indent="-224324" defTabSz="912873" eaLnBrk="0" hangingPunct="0">
              <a:spcBef>
                <a:spcPct val="50000"/>
              </a:spcBef>
              <a:defRPr sz="2300">
                <a:solidFill>
                  <a:srgbClr val="FF0000"/>
                </a:solidFill>
                <a:latin typeface="Verdana" pitchFamily="34" charset="0"/>
                <a:sym typeface="Webdings" pitchFamily="18" charset="2"/>
              </a:defRPr>
            </a:lvl4pPr>
            <a:lvl5pPr marL="2018915" indent="-224324" defTabSz="912873" eaLnBrk="0" hangingPunct="0">
              <a:spcBef>
                <a:spcPct val="50000"/>
              </a:spcBef>
              <a:defRPr sz="2300">
                <a:solidFill>
                  <a:srgbClr val="FF0000"/>
                </a:solidFill>
                <a:latin typeface="Verdana" pitchFamily="34" charset="0"/>
                <a:sym typeface="Webdings" pitchFamily="18" charset="2"/>
              </a:defRPr>
            </a:lvl5pPr>
            <a:lvl6pPr marL="2467563" indent="-224324" defTabSz="912873" eaLnBrk="0" fontAlgn="base" hangingPunct="0">
              <a:spcBef>
                <a:spcPct val="50000"/>
              </a:spcBef>
              <a:spcAft>
                <a:spcPct val="0"/>
              </a:spcAft>
              <a:defRPr sz="2300">
                <a:solidFill>
                  <a:srgbClr val="FF0000"/>
                </a:solidFill>
                <a:latin typeface="Verdana" pitchFamily="34" charset="0"/>
                <a:sym typeface="Webdings" pitchFamily="18" charset="2"/>
              </a:defRPr>
            </a:lvl6pPr>
            <a:lvl7pPr marL="2916208" indent="-224324" defTabSz="912873" eaLnBrk="0" fontAlgn="base" hangingPunct="0">
              <a:spcBef>
                <a:spcPct val="50000"/>
              </a:spcBef>
              <a:spcAft>
                <a:spcPct val="0"/>
              </a:spcAft>
              <a:defRPr sz="2300">
                <a:solidFill>
                  <a:srgbClr val="FF0000"/>
                </a:solidFill>
                <a:latin typeface="Verdana" pitchFamily="34" charset="0"/>
                <a:sym typeface="Webdings" pitchFamily="18" charset="2"/>
              </a:defRPr>
            </a:lvl7pPr>
            <a:lvl8pPr marL="3364857" indent="-224324" defTabSz="912873" eaLnBrk="0" fontAlgn="base" hangingPunct="0">
              <a:spcBef>
                <a:spcPct val="50000"/>
              </a:spcBef>
              <a:spcAft>
                <a:spcPct val="0"/>
              </a:spcAft>
              <a:defRPr sz="2300">
                <a:solidFill>
                  <a:srgbClr val="FF0000"/>
                </a:solidFill>
                <a:latin typeface="Verdana" pitchFamily="34" charset="0"/>
                <a:sym typeface="Webdings" pitchFamily="18" charset="2"/>
              </a:defRPr>
            </a:lvl8pPr>
            <a:lvl9pPr marL="3813506" indent="-224324" defTabSz="912873" eaLnBrk="0" fontAlgn="base" hangingPunct="0">
              <a:spcBef>
                <a:spcPct val="50000"/>
              </a:spcBef>
              <a:spcAft>
                <a:spcPct val="0"/>
              </a:spcAft>
              <a:defRPr sz="2300">
                <a:solidFill>
                  <a:srgbClr val="FF0000"/>
                </a:solidFill>
                <a:latin typeface="Verdana" pitchFamily="34" charset="0"/>
                <a:sym typeface="Webdings" pitchFamily="18" charset="2"/>
              </a:defRPr>
            </a:lvl9pPr>
          </a:lstStyle>
          <a:p>
            <a:pPr eaLnBrk="1" hangingPunct="1">
              <a:spcBef>
                <a:spcPct val="0"/>
              </a:spcBef>
              <a:defRPr/>
            </a:pPr>
            <a:fld id="{1C86939A-8E4A-47E7-8422-66181A58C03C}" type="slidenum">
              <a:rPr lang="en-GB" sz="1200">
                <a:solidFill>
                  <a:prstClr val="black"/>
                </a:solidFill>
              </a:rPr>
              <a:pPr eaLnBrk="1" hangingPunct="1">
                <a:spcBef>
                  <a:spcPct val="0"/>
                </a:spcBef>
                <a:defRPr/>
              </a:pPr>
              <a:t>39</a:t>
            </a:fld>
            <a:endParaRPr lang="en-GB" sz="120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8095" indent="-538095" eaLnBrk="1" hangingPunct="1">
              <a:spcBef>
                <a:spcPct val="5000"/>
              </a:spcBef>
              <a:spcAft>
                <a:spcPct val="5000"/>
              </a:spcAft>
              <a:buFontTx/>
              <a:buAutoNum type="alphaUcPeriod"/>
            </a:pPr>
            <a:r>
              <a:rPr lang="en-GB" altLang="fr-FR" dirty="0">
                <a:solidFill>
                  <a:srgbClr val="003399"/>
                </a:solidFill>
                <a:ea typeface="Verdana" pitchFamily="34" charset="0"/>
                <a:cs typeface="Verdana" pitchFamily="34" charset="0"/>
              </a:rPr>
              <a:t>Involve the relevant persons (decision maker at national and institutional level, students organisations, professional organisations, private sector, etc.)</a:t>
            </a:r>
          </a:p>
          <a:p>
            <a:pPr marL="538095" indent="-538095" eaLnBrk="1" hangingPunct="1">
              <a:spcBef>
                <a:spcPct val="5000"/>
              </a:spcBef>
              <a:spcAft>
                <a:spcPct val="5000"/>
              </a:spcAft>
              <a:buFontTx/>
              <a:buAutoNum type="alphaUcPeriod"/>
            </a:pPr>
            <a:r>
              <a:rPr lang="en-GB" altLang="fr-FR" dirty="0">
                <a:solidFill>
                  <a:srgbClr val="003399"/>
                </a:solidFill>
                <a:ea typeface="Verdana" pitchFamily="34" charset="0"/>
                <a:cs typeface="Verdana" pitchFamily="34" charset="0"/>
              </a:rPr>
              <a:t>Clearly identify target groups</a:t>
            </a:r>
          </a:p>
          <a:p>
            <a:pPr marL="538095" indent="-538095" eaLnBrk="1" hangingPunct="1">
              <a:spcBef>
                <a:spcPct val="5000"/>
              </a:spcBef>
              <a:spcAft>
                <a:spcPct val="5000"/>
              </a:spcAft>
              <a:buFontTx/>
              <a:buAutoNum type="alphaUcPeriod"/>
            </a:pPr>
            <a:r>
              <a:rPr lang="en-GB" altLang="fr-FR" dirty="0">
                <a:solidFill>
                  <a:srgbClr val="003399"/>
                </a:solidFill>
                <a:ea typeface="Verdana" pitchFamily="34" charset="0"/>
                <a:cs typeface="Verdana" pitchFamily="34" charset="0"/>
              </a:rPr>
              <a:t>Plan internal (within PC institutions) &amp; external (in the PC) dissemination</a:t>
            </a:r>
          </a:p>
          <a:p>
            <a:pPr marL="538095" indent="-538095" eaLnBrk="1" hangingPunct="1">
              <a:spcBef>
                <a:spcPct val="5000"/>
              </a:spcBef>
              <a:spcAft>
                <a:spcPct val="5000"/>
              </a:spcAft>
              <a:buFontTx/>
              <a:buAutoNum type="alphaUcPeriod"/>
            </a:pPr>
            <a:r>
              <a:rPr lang="en-GB" altLang="fr-FR" dirty="0">
                <a:solidFill>
                  <a:srgbClr val="003399"/>
                </a:solidFill>
                <a:ea typeface="Verdana" pitchFamily="34" charset="0"/>
                <a:cs typeface="Verdana" pitchFamily="34" charset="0"/>
              </a:rPr>
              <a:t>Dissemination activities should start early and planning should be progressive and consistent</a:t>
            </a:r>
          </a:p>
          <a:p>
            <a:pPr marL="538095" indent="-538095" eaLnBrk="1" hangingPunct="1"/>
            <a:endParaRPr lang="en-GB" altLang="fr-FR" dirty="0">
              <a:solidFill>
                <a:srgbClr val="000000"/>
              </a:solidFill>
              <a:ea typeface="Verdana" pitchFamily="34" charset="0"/>
              <a:cs typeface="Verdana" pitchFamily="34" charset="0"/>
            </a:endParaRPr>
          </a:p>
          <a:p>
            <a:pPr marL="538095" indent="-538095" eaLnBrk="1" hangingPunct="1"/>
            <a:r>
              <a:rPr lang="en-GB" altLang="fr-FR" dirty="0">
                <a:solidFill>
                  <a:srgbClr val="000000"/>
                </a:solidFill>
                <a:ea typeface="Verdana" pitchFamily="34" charset="0"/>
                <a:cs typeface="Verdana" pitchFamily="34" charset="0"/>
              </a:rPr>
              <a:t>COMMON WEAK POINTS IN IMPACT AND SUSTAINABILITY:</a:t>
            </a:r>
          </a:p>
          <a:p>
            <a:pPr marL="538095" indent="-538095" eaLnBrk="1" hangingPunct="1"/>
            <a:r>
              <a:rPr lang="en-GB" altLang="fr-FR" dirty="0">
                <a:solidFill>
                  <a:srgbClr val="000000"/>
                </a:solidFill>
                <a:ea typeface="Verdana" pitchFamily="34" charset="0"/>
                <a:cs typeface="Verdana" pitchFamily="34" charset="0"/>
              </a:rPr>
              <a:t>Late start of </a:t>
            </a:r>
            <a:r>
              <a:rPr lang="en-GB" altLang="fr-FR" dirty="0" err="1">
                <a:solidFill>
                  <a:srgbClr val="000000"/>
                </a:solidFill>
                <a:ea typeface="Verdana" pitchFamily="34" charset="0"/>
                <a:cs typeface="Verdana" pitchFamily="34" charset="0"/>
              </a:rPr>
              <a:t>diss&amp;sust</a:t>
            </a:r>
            <a:r>
              <a:rPr lang="en-GB" altLang="fr-FR" dirty="0">
                <a:solidFill>
                  <a:srgbClr val="000000"/>
                </a:solidFill>
                <a:ea typeface="Verdana" pitchFamily="34" charset="0"/>
                <a:cs typeface="Verdana" pitchFamily="34" charset="0"/>
              </a:rPr>
              <a:t> related activities</a:t>
            </a:r>
          </a:p>
          <a:p>
            <a:pPr marL="538095" indent="-538095" eaLnBrk="1" hangingPunct="1"/>
            <a:r>
              <a:rPr lang="en-GB" altLang="fr-FR" dirty="0">
                <a:solidFill>
                  <a:srgbClr val="000000"/>
                </a:solidFill>
                <a:ea typeface="Verdana" pitchFamily="34" charset="0"/>
                <a:cs typeface="Verdana" pitchFamily="34" charset="0"/>
              </a:rPr>
              <a:t>Lack of involvement of stakeholders</a:t>
            </a:r>
          </a:p>
          <a:p>
            <a:pPr marL="538095" indent="-538095" eaLnBrk="1" hangingPunct="1"/>
            <a:r>
              <a:rPr lang="en-GB" altLang="fr-FR" dirty="0">
                <a:solidFill>
                  <a:srgbClr val="000000"/>
                </a:solidFill>
                <a:ea typeface="Verdana" pitchFamily="34" charset="0"/>
                <a:cs typeface="Verdana" pitchFamily="34" charset="0"/>
              </a:rPr>
              <a:t>Limited variety of tools for dissemination (not only website!) or unconvincing relevance of dissemination activities (study visit to EU, etc.)</a:t>
            </a:r>
          </a:p>
          <a:p>
            <a:pPr marL="538095" indent="-538095" eaLnBrk="1" hangingPunct="1"/>
            <a:r>
              <a:rPr lang="en-GB" altLang="fr-FR" dirty="0">
                <a:solidFill>
                  <a:srgbClr val="000000"/>
                </a:solidFill>
                <a:ea typeface="Verdana" pitchFamily="34" charset="0"/>
                <a:cs typeface="Verdana" pitchFamily="34" charset="0"/>
              </a:rPr>
              <a:t>Limited scope of sustainability related activities : sufficient number of staff should be involved in training and capacity building//official validation or recognition of project results</a:t>
            </a:r>
          </a:p>
          <a:p>
            <a:pPr marL="538095" indent="-538095">
              <a:lnSpc>
                <a:spcPct val="90000"/>
              </a:lnSpc>
              <a:buFont typeface="Wingdings" pitchFamily="2" charset="2"/>
              <a:buChar char="ü"/>
            </a:pPr>
            <a:r>
              <a:rPr lang="en-GB" altLang="fr-FR" dirty="0">
                <a:solidFill>
                  <a:srgbClr val="333399"/>
                </a:solidFill>
                <a:ea typeface="Verdana" pitchFamily="34" charset="0"/>
                <a:cs typeface="Verdana" pitchFamily="34" charset="0"/>
              </a:rPr>
              <a:t>Substantial </a:t>
            </a:r>
            <a:r>
              <a:rPr lang="en-GB" altLang="fr-FR" dirty="0">
                <a:solidFill>
                  <a:srgbClr val="990000"/>
                </a:solidFill>
                <a:ea typeface="Verdana" pitchFamily="34" charset="0"/>
                <a:cs typeface="Verdana" pitchFamily="34" charset="0"/>
              </a:rPr>
              <a:t>impact </a:t>
            </a:r>
            <a:r>
              <a:rPr lang="en-GB" altLang="fr-FR" dirty="0">
                <a:solidFill>
                  <a:srgbClr val="333399"/>
                </a:solidFill>
                <a:ea typeface="Verdana" pitchFamily="34" charset="0"/>
                <a:cs typeface="Verdana" pitchFamily="34" charset="0"/>
              </a:rPr>
              <a:t>on the capacities of participating organisations (notably HEIs)</a:t>
            </a:r>
          </a:p>
          <a:p>
            <a:pPr marL="538095" indent="-538095">
              <a:lnSpc>
                <a:spcPct val="90000"/>
              </a:lnSpc>
              <a:buFont typeface="Wingdings" pitchFamily="2" charset="2"/>
              <a:buChar char="ü"/>
            </a:pPr>
            <a:r>
              <a:rPr lang="en-GB" altLang="fr-FR" dirty="0">
                <a:solidFill>
                  <a:srgbClr val="990000"/>
                </a:solidFill>
                <a:ea typeface="Verdana" pitchFamily="34" charset="0"/>
                <a:cs typeface="Verdana" pitchFamily="34" charset="0"/>
              </a:rPr>
              <a:t>Multiplier effects </a:t>
            </a:r>
            <a:r>
              <a:rPr lang="en-GB" altLang="fr-FR" dirty="0">
                <a:solidFill>
                  <a:srgbClr val="333399"/>
                </a:solidFill>
                <a:ea typeface="Verdana" pitchFamily="34" charset="0"/>
                <a:cs typeface="Verdana" pitchFamily="34" charset="0"/>
              </a:rPr>
              <a:t>outside the participating organisations at local / regional / national or international level </a:t>
            </a:r>
          </a:p>
          <a:p>
            <a:pPr marL="538095" indent="-538095">
              <a:lnSpc>
                <a:spcPct val="90000"/>
              </a:lnSpc>
              <a:buFont typeface="Wingdings" pitchFamily="2" charset="2"/>
              <a:buChar char="ü"/>
            </a:pPr>
            <a:r>
              <a:rPr lang="en-GB" altLang="fr-FR" dirty="0">
                <a:solidFill>
                  <a:srgbClr val="333399"/>
                </a:solidFill>
                <a:ea typeface="Verdana" pitchFamily="34" charset="0"/>
                <a:cs typeface="Verdana" pitchFamily="34" charset="0"/>
              </a:rPr>
              <a:t>Clear and </a:t>
            </a:r>
            <a:r>
              <a:rPr lang="en-GB" altLang="fr-FR" dirty="0">
                <a:solidFill>
                  <a:srgbClr val="990000"/>
                </a:solidFill>
                <a:ea typeface="Verdana" pitchFamily="34" charset="0"/>
                <a:cs typeface="Verdana" pitchFamily="34" charset="0"/>
              </a:rPr>
              <a:t>efficient dissemination plan </a:t>
            </a:r>
            <a:r>
              <a:rPr lang="en-GB" altLang="fr-FR" dirty="0">
                <a:solidFill>
                  <a:srgbClr val="333399"/>
                </a:solidFill>
                <a:ea typeface="Verdana" pitchFamily="34" charset="0"/>
                <a:cs typeface="Verdana" pitchFamily="34" charset="0"/>
              </a:rPr>
              <a:t>during and beyond the project lifetime </a:t>
            </a:r>
          </a:p>
          <a:p>
            <a:pPr marL="538095" indent="-538095">
              <a:lnSpc>
                <a:spcPct val="90000"/>
              </a:lnSpc>
              <a:buFont typeface="Wingdings" pitchFamily="2" charset="2"/>
              <a:buChar char="ü"/>
            </a:pPr>
            <a:r>
              <a:rPr lang="en-GB" altLang="fr-FR" dirty="0">
                <a:solidFill>
                  <a:srgbClr val="990000"/>
                </a:solidFill>
                <a:ea typeface="Verdana" pitchFamily="34" charset="0"/>
                <a:cs typeface="Verdana" pitchFamily="34" charset="0"/>
              </a:rPr>
              <a:t>Real sustainability </a:t>
            </a:r>
            <a:r>
              <a:rPr lang="en-GB" altLang="fr-FR" dirty="0">
                <a:solidFill>
                  <a:srgbClr val="333399"/>
                </a:solidFill>
                <a:ea typeface="Verdana" pitchFamily="34" charset="0"/>
                <a:cs typeface="Verdana" pitchFamily="34" charset="0"/>
              </a:rPr>
              <a:t>of the proposed activities and outputs after the project lifetime, in particular through attracting co-funding or other forms of support</a:t>
            </a:r>
          </a:p>
          <a:p>
            <a:pPr marL="538095" indent="-538095">
              <a:lnSpc>
                <a:spcPct val="90000"/>
              </a:lnSpc>
              <a:buFont typeface="Wingdings" pitchFamily="2" charset="2"/>
              <a:buChar char="ü"/>
            </a:pPr>
            <a:r>
              <a:rPr lang="en-GB" altLang="fr-FR" dirty="0">
                <a:solidFill>
                  <a:srgbClr val="990000"/>
                </a:solidFill>
                <a:ea typeface="Verdana" pitchFamily="34" charset="0"/>
                <a:cs typeface="Verdana" pitchFamily="34" charset="0"/>
              </a:rPr>
              <a:t>Mainstreaming </a:t>
            </a:r>
            <a:r>
              <a:rPr lang="en-GB" altLang="fr-FR" dirty="0">
                <a:solidFill>
                  <a:srgbClr val="333399"/>
                </a:solidFill>
                <a:ea typeface="Verdana" pitchFamily="34" charset="0"/>
                <a:cs typeface="Verdana" pitchFamily="34" charset="0"/>
              </a:rPr>
              <a:t>and effective use/implementation of the project results</a:t>
            </a:r>
          </a:p>
          <a:p>
            <a:pPr marL="538095" indent="-538095" algn="just">
              <a:lnSpc>
                <a:spcPct val="90000"/>
              </a:lnSpc>
            </a:pPr>
            <a:r>
              <a:rPr lang="en-GB" altLang="fr-FR" dirty="0">
                <a:solidFill>
                  <a:srgbClr val="333399"/>
                </a:solidFill>
                <a:ea typeface="Verdana" pitchFamily="34" charset="0"/>
                <a:cs typeface="Verdana" pitchFamily="34" charset="0"/>
              </a:rPr>
              <a:t>The project should consider to:</a:t>
            </a:r>
          </a:p>
          <a:p>
            <a:pPr marL="703421" lvl="2" indent="-703421" algn="just">
              <a:lnSpc>
                <a:spcPct val="90000"/>
              </a:lnSpc>
              <a:buClr>
                <a:srgbClr val="002060"/>
              </a:buClr>
              <a:buFont typeface="Wingdings" pitchFamily="2" charset="2"/>
              <a:buChar char="Ø"/>
            </a:pPr>
            <a:r>
              <a:rPr lang="en-GB" altLang="fr-FR" dirty="0">
                <a:solidFill>
                  <a:srgbClr val="333399"/>
                </a:solidFill>
                <a:ea typeface="Verdana" pitchFamily="34" charset="0"/>
                <a:cs typeface="Verdana" pitchFamily="34" charset="0"/>
              </a:rPr>
              <a:t>develop a “visual” identity of the project</a:t>
            </a:r>
          </a:p>
          <a:p>
            <a:pPr marL="703421" lvl="2" indent="-703421" algn="just">
              <a:lnSpc>
                <a:spcPct val="90000"/>
              </a:lnSpc>
              <a:buClr>
                <a:srgbClr val="002060"/>
              </a:buClr>
              <a:buFont typeface="Wingdings" pitchFamily="2" charset="2"/>
              <a:buChar char="Ø"/>
            </a:pPr>
            <a:r>
              <a:rPr lang="en-GB" altLang="fr-FR" dirty="0">
                <a:solidFill>
                  <a:srgbClr val="333399"/>
                </a:solidFill>
                <a:ea typeface="Verdana" pitchFamily="34" charset="0"/>
                <a:cs typeface="Verdana" pitchFamily="34" charset="0"/>
              </a:rPr>
              <a:t>clearly identify target groups</a:t>
            </a:r>
          </a:p>
          <a:p>
            <a:pPr marL="703421" lvl="2" indent="-703421" algn="just">
              <a:lnSpc>
                <a:spcPct val="90000"/>
              </a:lnSpc>
              <a:buClr>
                <a:srgbClr val="002060"/>
              </a:buClr>
              <a:buFont typeface="Wingdings" pitchFamily="2" charset="2"/>
              <a:buChar char="Ø"/>
            </a:pPr>
            <a:r>
              <a:rPr lang="en-GB" altLang="fr-FR" dirty="0">
                <a:solidFill>
                  <a:srgbClr val="333399"/>
                </a:solidFill>
                <a:ea typeface="Verdana" pitchFamily="34" charset="0"/>
                <a:cs typeface="Verdana" pitchFamily="34" charset="0"/>
              </a:rPr>
              <a:t>plan internal (within PC institutions) &amp; external (in the PC) dissemination</a:t>
            </a:r>
          </a:p>
          <a:p>
            <a:pPr marL="703421" lvl="2" indent="-703421" algn="just">
              <a:lnSpc>
                <a:spcPct val="90000"/>
              </a:lnSpc>
              <a:buClr>
                <a:srgbClr val="002060"/>
              </a:buClr>
              <a:buFont typeface="Wingdings" pitchFamily="2" charset="2"/>
              <a:buChar char="Ø"/>
            </a:pPr>
            <a:r>
              <a:rPr lang="en-GB" altLang="fr-FR" dirty="0">
                <a:solidFill>
                  <a:srgbClr val="333399"/>
                </a:solidFill>
                <a:ea typeface="Verdana" pitchFamily="34" charset="0"/>
                <a:cs typeface="Verdana" pitchFamily="34" charset="0"/>
              </a:rPr>
              <a:t>use a wide range of dissemination tools</a:t>
            </a:r>
          </a:p>
          <a:p>
            <a:pPr marL="703421" lvl="2" indent="-703421" algn="just">
              <a:lnSpc>
                <a:spcPct val="90000"/>
              </a:lnSpc>
              <a:buClr>
                <a:srgbClr val="002060"/>
              </a:buClr>
              <a:buFont typeface="Wingdings" pitchFamily="2" charset="2"/>
              <a:buChar char="Ø"/>
            </a:pPr>
            <a:r>
              <a:rPr lang="en-GB" altLang="fr-FR" dirty="0">
                <a:solidFill>
                  <a:srgbClr val="333399"/>
                </a:solidFill>
                <a:ea typeface="Verdana" pitchFamily="34" charset="0"/>
                <a:cs typeface="Verdana" pitchFamily="34" charset="0"/>
              </a:rPr>
              <a:t>advertise the first results / products</a:t>
            </a:r>
          </a:p>
          <a:p>
            <a:pPr marL="538095" indent="-538095" algn="just">
              <a:lnSpc>
                <a:spcPct val="90000"/>
              </a:lnSpc>
              <a:buClr>
                <a:srgbClr val="002060"/>
              </a:buClr>
              <a:buFont typeface="Wingdings" pitchFamily="2" charset="2"/>
              <a:buChar char="Ø"/>
            </a:pPr>
            <a:r>
              <a:rPr lang="en-GB" altLang="fr-FR" dirty="0">
                <a:solidFill>
                  <a:srgbClr val="333399"/>
                </a:solidFill>
                <a:ea typeface="Verdana" pitchFamily="34" charset="0"/>
                <a:cs typeface="Verdana" pitchFamily="34" charset="0"/>
              </a:rPr>
              <a:t>consult and involve the relevant stakeholders</a:t>
            </a:r>
          </a:p>
          <a:p>
            <a:pPr marL="538095" indent="-538095" algn="just">
              <a:lnSpc>
                <a:spcPct val="90000"/>
              </a:lnSpc>
              <a:buClr>
                <a:srgbClr val="002060"/>
              </a:buClr>
              <a:buFont typeface="Wingdings" pitchFamily="2" charset="2"/>
              <a:buChar char="Ø"/>
            </a:pPr>
            <a:r>
              <a:rPr lang="en-GB" altLang="fr-FR" dirty="0">
                <a:solidFill>
                  <a:srgbClr val="333399"/>
                </a:solidFill>
                <a:ea typeface="Verdana" pitchFamily="34" charset="0"/>
                <a:cs typeface="Verdana" pitchFamily="34" charset="0"/>
              </a:rPr>
              <a:t>demonstrate arrangements for recognition / accreditation of new courses</a:t>
            </a:r>
          </a:p>
          <a:p>
            <a:pPr marL="538095" indent="-538095" algn="just">
              <a:lnSpc>
                <a:spcPct val="90000"/>
              </a:lnSpc>
              <a:buClr>
                <a:srgbClr val="002060"/>
              </a:buClr>
              <a:buFont typeface="Wingdings" pitchFamily="2" charset="2"/>
              <a:buChar char="Ø"/>
            </a:pPr>
            <a:r>
              <a:rPr lang="en-GB" altLang="fr-FR" dirty="0">
                <a:solidFill>
                  <a:srgbClr val="333399"/>
                </a:solidFill>
                <a:ea typeface="Verdana" pitchFamily="34" charset="0"/>
                <a:cs typeface="Verdana" pitchFamily="34" charset="0"/>
              </a:rPr>
              <a:t>evaluate and describe what will happen after the end of the project </a:t>
            </a:r>
          </a:p>
          <a:p>
            <a:pPr marL="538095" indent="-538095" eaLnBrk="1" hangingPunct="1"/>
            <a:endParaRPr lang="en-GB" altLang="fr-FR" dirty="0" smtClean="0">
              <a:solidFill>
                <a:srgbClr val="000000"/>
              </a:solidFill>
              <a:ea typeface="Verdana" pitchFamily="34" charset="0"/>
              <a:cs typeface="Verdana" pitchFamily="34" charset="0"/>
            </a:endParaRPr>
          </a:p>
          <a:p>
            <a:pPr marL="538095" indent="-538095" eaLnBrk="1" hangingPunct="1">
              <a:spcBef>
                <a:spcPct val="0"/>
              </a:spcBef>
            </a:pPr>
            <a:endParaRPr lang="en-US" altLang="fr-FR" dirty="0" smtClean="0">
              <a:solidFill>
                <a:srgbClr val="003399"/>
              </a:solidFill>
              <a:ea typeface="Verdana" pitchFamily="34" charset="0"/>
              <a:cs typeface="Verdana" pitchFamily="34" charset="0"/>
            </a:endParaRPr>
          </a:p>
        </p:txBody>
      </p:sp>
      <p:sp>
        <p:nvSpPr>
          <p:cNvPr id="1044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3" eaLnBrk="0" hangingPunct="0">
              <a:spcBef>
                <a:spcPct val="50000"/>
              </a:spcBef>
              <a:defRPr sz="2300">
                <a:solidFill>
                  <a:srgbClr val="FF0000"/>
                </a:solidFill>
                <a:latin typeface="Verdana" pitchFamily="34" charset="0"/>
                <a:sym typeface="Webdings" pitchFamily="18" charset="2"/>
              </a:defRPr>
            </a:lvl1pPr>
            <a:lvl2pPr marL="729051" indent="-280405" defTabSz="912873" eaLnBrk="0" hangingPunct="0">
              <a:spcBef>
                <a:spcPct val="50000"/>
              </a:spcBef>
              <a:defRPr sz="2300">
                <a:solidFill>
                  <a:srgbClr val="FF0000"/>
                </a:solidFill>
                <a:latin typeface="Verdana" pitchFamily="34" charset="0"/>
                <a:sym typeface="Webdings" pitchFamily="18" charset="2"/>
              </a:defRPr>
            </a:lvl2pPr>
            <a:lvl3pPr marL="1121619" indent="-224324" defTabSz="912873" eaLnBrk="0" hangingPunct="0">
              <a:spcBef>
                <a:spcPct val="50000"/>
              </a:spcBef>
              <a:defRPr sz="2300">
                <a:solidFill>
                  <a:srgbClr val="FF0000"/>
                </a:solidFill>
                <a:latin typeface="Verdana" pitchFamily="34" charset="0"/>
                <a:sym typeface="Webdings" pitchFamily="18" charset="2"/>
              </a:defRPr>
            </a:lvl3pPr>
            <a:lvl4pPr marL="1570266" indent="-224324" defTabSz="912873" eaLnBrk="0" hangingPunct="0">
              <a:spcBef>
                <a:spcPct val="50000"/>
              </a:spcBef>
              <a:defRPr sz="2300">
                <a:solidFill>
                  <a:srgbClr val="FF0000"/>
                </a:solidFill>
                <a:latin typeface="Verdana" pitchFamily="34" charset="0"/>
                <a:sym typeface="Webdings" pitchFamily="18" charset="2"/>
              </a:defRPr>
            </a:lvl4pPr>
            <a:lvl5pPr marL="2018915" indent="-224324" defTabSz="912873" eaLnBrk="0" hangingPunct="0">
              <a:spcBef>
                <a:spcPct val="50000"/>
              </a:spcBef>
              <a:defRPr sz="2300">
                <a:solidFill>
                  <a:srgbClr val="FF0000"/>
                </a:solidFill>
                <a:latin typeface="Verdana" pitchFamily="34" charset="0"/>
                <a:sym typeface="Webdings" pitchFamily="18" charset="2"/>
              </a:defRPr>
            </a:lvl5pPr>
            <a:lvl6pPr marL="2467563" indent="-224324" defTabSz="912873" eaLnBrk="0" fontAlgn="base" hangingPunct="0">
              <a:spcBef>
                <a:spcPct val="50000"/>
              </a:spcBef>
              <a:spcAft>
                <a:spcPct val="0"/>
              </a:spcAft>
              <a:defRPr sz="2300">
                <a:solidFill>
                  <a:srgbClr val="FF0000"/>
                </a:solidFill>
                <a:latin typeface="Verdana" pitchFamily="34" charset="0"/>
                <a:sym typeface="Webdings" pitchFamily="18" charset="2"/>
              </a:defRPr>
            </a:lvl6pPr>
            <a:lvl7pPr marL="2916208" indent="-224324" defTabSz="912873" eaLnBrk="0" fontAlgn="base" hangingPunct="0">
              <a:spcBef>
                <a:spcPct val="50000"/>
              </a:spcBef>
              <a:spcAft>
                <a:spcPct val="0"/>
              </a:spcAft>
              <a:defRPr sz="2300">
                <a:solidFill>
                  <a:srgbClr val="FF0000"/>
                </a:solidFill>
                <a:latin typeface="Verdana" pitchFamily="34" charset="0"/>
                <a:sym typeface="Webdings" pitchFamily="18" charset="2"/>
              </a:defRPr>
            </a:lvl7pPr>
            <a:lvl8pPr marL="3364857" indent="-224324" defTabSz="912873" eaLnBrk="0" fontAlgn="base" hangingPunct="0">
              <a:spcBef>
                <a:spcPct val="50000"/>
              </a:spcBef>
              <a:spcAft>
                <a:spcPct val="0"/>
              </a:spcAft>
              <a:defRPr sz="2300">
                <a:solidFill>
                  <a:srgbClr val="FF0000"/>
                </a:solidFill>
                <a:latin typeface="Verdana" pitchFamily="34" charset="0"/>
                <a:sym typeface="Webdings" pitchFamily="18" charset="2"/>
              </a:defRPr>
            </a:lvl8pPr>
            <a:lvl9pPr marL="3813506" indent="-224324" defTabSz="912873" eaLnBrk="0" fontAlgn="base" hangingPunct="0">
              <a:spcBef>
                <a:spcPct val="50000"/>
              </a:spcBef>
              <a:spcAft>
                <a:spcPct val="0"/>
              </a:spcAft>
              <a:defRPr sz="2300">
                <a:solidFill>
                  <a:srgbClr val="FF0000"/>
                </a:solidFill>
                <a:latin typeface="Verdana" pitchFamily="34" charset="0"/>
                <a:sym typeface="Webdings" pitchFamily="18" charset="2"/>
              </a:defRPr>
            </a:lvl9pPr>
          </a:lstStyle>
          <a:p>
            <a:pPr eaLnBrk="1" hangingPunct="1">
              <a:spcBef>
                <a:spcPct val="0"/>
              </a:spcBef>
              <a:defRPr/>
            </a:pPr>
            <a:fld id="{1C86939A-8E4A-47E7-8422-66181A58C03C}" type="slidenum">
              <a:rPr lang="en-GB" sz="1200">
                <a:solidFill>
                  <a:prstClr val="black"/>
                </a:solidFill>
              </a:rPr>
              <a:pPr eaLnBrk="1" hangingPunct="1">
                <a:spcBef>
                  <a:spcPct val="0"/>
                </a:spcBef>
                <a:defRPr/>
              </a:pPr>
              <a:t>42</a:t>
            </a:fld>
            <a:endParaRPr lang="en-GB" sz="120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smtClean="0">
                <a:latin typeface="Verdana "/>
              </a:rPr>
              <a:t>This year we have integrated a validation functionality in the form that will help you with the </a:t>
            </a:r>
            <a:r>
              <a:rPr lang="en-GB" baseline="0" dirty="0" smtClean="0">
                <a:latin typeface="Verdana "/>
              </a:rPr>
              <a:t>verification of the eligibility of the partnership. </a:t>
            </a:r>
          </a:p>
          <a:p>
            <a:pPr eaLnBrk="1" hangingPunct="1">
              <a:defRPr/>
            </a:pPr>
            <a:endParaRPr lang="en-GB" baseline="0" dirty="0" smtClean="0">
              <a:latin typeface="Verdana "/>
            </a:endParaRPr>
          </a:p>
          <a:p>
            <a:pPr eaLnBrk="1" hangingPunct="1">
              <a:defRPr/>
            </a:pPr>
            <a:r>
              <a:rPr lang="en-GB" baseline="0" dirty="0" smtClean="0">
                <a:latin typeface="Verdana "/>
              </a:rPr>
              <a:t>This verification is done considering that the data provided is correct. </a:t>
            </a:r>
          </a:p>
          <a:p>
            <a:pPr eaLnBrk="1" hangingPunct="1">
              <a:defRPr/>
            </a:pPr>
            <a:endParaRPr lang="en-GB" baseline="0" dirty="0" smtClean="0">
              <a:latin typeface="Verdana "/>
            </a:endParaRPr>
          </a:p>
          <a:p>
            <a:pPr eaLnBrk="1" hangingPunct="1">
              <a:defRPr/>
            </a:pPr>
            <a:r>
              <a:rPr lang="en-GB" baseline="0" dirty="0" smtClean="0">
                <a:latin typeface="Verdana "/>
              </a:rPr>
              <a:t>The first thing to do in the Participant portal is to select the action type between the two options: Joint Project and Structural Projects.</a:t>
            </a:r>
          </a:p>
          <a:p>
            <a:pPr eaLnBrk="1" hangingPunct="1">
              <a:defRPr/>
            </a:pPr>
            <a:endParaRPr lang="en-GB" baseline="0" dirty="0" smtClean="0">
              <a:latin typeface="Verdana "/>
            </a:endParaRPr>
          </a:p>
          <a:p>
            <a:pPr eaLnBrk="1" hangingPunct="1">
              <a:defRPr/>
            </a:pPr>
            <a:r>
              <a:rPr lang="en-GB" baseline="0" dirty="0" smtClean="0">
                <a:latin typeface="Verdana "/>
              </a:rPr>
              <a:t>This is a deliberate choice and if you realise you selected the wrong one, you will have to create a new Form because it is not possible to switch from one action to another, they are different because the requirements are not the same.</a:t>
            </a:r>
          </a:p>
          <a:p>
            <a:pPr eaLnBrk="1" hangingPunct="1">
              <a:defRPr/>
            </a:pPr>
            <a:endParaRPr lang="en-GB" baseline="0" dirty="0" smtClean="0">
              <a:latin typeface="Verdana "/>
            </a:endParaRPr>
          </a:p>
          <a:p>
            <a:pPr eaLnBrk="1" hangingPunct="1">
              <a:defRPr/>
            </a:pPr>
            <a:r>
              <a:rPr lang="en-GB" dirty="0" smtClean="0">
                <a:latin typeface="Verdana "/>
              </a:rPr>
              <a:t>Then</a:t>
            </a:r>
            <a:r>
              <a:rPr lang="en-GB" baseline="0" dirty="0" smtClean="0">
                <a:latin typeface="Verdana "/>
              </a:rPr>
              <a:t> you will s</a:t>
            </a:r>
            <a:r>
              <a:rPr lang="en-GB" dirty="0" smtClean="0">
                <a:latin typeface="Verdana "/>
              </a:rPr>
              <a:t>elect the language</a:t>
            </a:r>
            <a:r>
              <a:rPr lang="en-GB" baseline="0" dirty="0" smtClean="0">
                <a:latin typeface="Verdana "/>
              </a:rPr>
              <a:t>. </a:t>
            </a:r>
            <a:r>
              <a:rPr lang="en-GB" dirty="0" smtClean="0">
                <a:latin typeface="Verdana "/>
              </a:rPr>
              <a:t>The Form</a:t>
            </a:r>
            <a:r>
              <a:rPr lang="en-GB" baseline="0" dirty="0" smtClean="0">
                <a:latin typeface="Verdana "/>
              </a:rPr>
              <a:t> is available in EN, FR and German but you can fill in the form in any of 23 official languages understood by all partners. Make sure you use the same language for all documents because the evaluators may not understand the different languages.</a:t>
            </a:r>
            <a:endParaRPr lang="en-GB" dirty="0"/>
          </a:p>
        </p:txBody>
      </p:sp>
      <p:sp>
        <p:nvSpPr>
          <p:cNvPr id="4" name="Slide Number Placeholder 3"/>
          <p:cNvSpPr>
            <a:spLocks noGrp="1"/>
          </p:cNvSpPr>
          <p:nvPr>
            <p:ph type="sldNum" sz="quarter" idx="10"/>
          </p:nvPr>
        </p:nvSpPr>
        <p:spPr/>
        <p:txBody>
          <a:bodyPr/>
          <a:lstStyle/>
          <a:p>
            <a:fld id="{FE68D3C9-74D5-413D-84E5-A960C78D665E}" type="slidenum">
              <a:rPr lang="en-GB" altLang="en-US" smtClean="0"/>
              <a:pPr/>
              <a:t>45</a:t>
            </a:fld>
            <a:endParaRPr lang="en-GB" altLang="en-US"/>
          </a:p>
        </p:txBody>
      </p:sp>
    </p:spTree>
    <p:extLst>
      <p:ext uri="{BB962C8B-B14F-4D97-AF65-F5344CB8AC3E}">
        <p14:creationId xmlns:p14="http://schemas.microsoft.com/office/powerpoint/2010/main" val="4208910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baseline="0" dirty="0" smtClean="0">
                <a:latin typeface="Verdana "/>
              </a:rPr>
              <a:t>Then, you will have to encode the Participant Identification Code of the applicant and the partners.</a:t>
            </a:r>
          </a:p>
          <a:p>
            <a:pPr eaLnBrk="1" hangingPunct="1">
              <a:defRPr/>
            </a:pPr>
            <a:endParaRPr lang="en-GB" baseline="0" dirty="0" smtClean="0">
              <a:latin typeface="Verdana "/>
            </a:endParaRPr>
          </a:p>
          <a:p>
            <a:pPr eaLnBrk="1" hangingPunct="1">
              <a:defRPr/>
            </a:pPr>
            <a:r>
              <a:rPr lang="en-GB" baseline="0" dirty="0" smtClean="0">
                <a:latin typeface="Verdana "/>
              </a:rPr>
              <a:t>This number is </a:t>
            </a:r>
            <a:r>
              <a:rPr lang="en-GB" u="sng" baseline="0" dirty="0" smtClean="0">
                <a:solidFill>
                  <a:srgbClr val="FF0000"/>
                </a:solidFill>
                <a:latin typeface="Verdana "/>
              </a:rPr>
              <a:t>mandatory</a:t>
            </a:r>
            <a:r>
              <a:rPr lang="en-GB" baseline="0" dirty="0" smtClean="0">
                <a:latin typeface="Verdana "/>
              </a:rPr>
              <a:t> for all full partners and affiliated entities. You will have to ask to the partners if they have a validated PIC and communicate you the number, but if they have not a valid PIC, then they should create one that you will use for the application.</a:t>
            </a:r>
          </a:p>
          <a:p>
            <a:pPr eaLnBrk="1" hangingPunct="1">
              <a:defRPr/>
            </a:pPr>
            <a:r>
              <a:rPr lang="en-GB" baseline="0" dirty="0" smtClean="0">
                <a:latin typeface="Verdana "/>
              </a:rPr>
              <a:t>The </a:t>
            </a:r>
            <a:r>
              <a:rPr lang="en-GB" u="sng" baseline="0" dirty="0" smtClean="0">
                <a:latin typeface="Verdana "/>
              </a:rPr>
              <a:t>validation</a:t>
            </a:r>
            <a:r>
              <a:rPr lang="en-GB" baseline="0" dirty="0" smtClean="0">
                <a:latin typeface="Verdana "/>
              </a:rPr>
              <a:t> of the PIC will be done at a later stage.</a:t>
            </a:r>
          </a:p>
          <a:p>
            <a:pPr defTabSz="898764" eaLnBrk="1" hangingPunct="1">
              <a:defRPr/>
            </a:pPr>
            <a:r>
              <a:rPr lang="en-GB" baseline="0" dirty="0" smtClean="0">
                <a:latin typeface="Verdana "/>
              </a:rPr>
              <a:t>The </a:t>
            </a:r>
            <a:r>
              <a:rPr lang="en-GB" u="sng" baseline="0" dirty="0" smtClean="0">
                <a:latin typeface="Verdana "/>
              </a:rPr>
              <a:t>associated</a:t>
            </a:r>
            <a:r>
              <a:rPr lang="en-GB" baseline="0" dirty="0" smtClean="0">
                <a:latin typeface="Verdana "/>
              </a:rPr>
              <a:t> partners will not be included in the eForm, but listed in in the Annex 1 "Detailed description of the project"</a:t>
            </a:r>
          </a:p>
          <a:p>
            <a:pPr defTabSz="898764" eaLnBrk="1" hangingPunct="1">
              <a:defRPr/>
            </a:pPr>
            <a:endParaRPr lang="en-GB" baseline="0" dirty="0" smtClean="0">
              <a:latin typeface="Verdana "/>
            </a:endParaRPr>
          </a:p>
          <a:p>
            <a:pPr defTabSz="898764" eaLnBrk="1" hangingPunct="1">
              <a:defRPr/>
            </a:pPr>
            <a:r>
              <a:rPr lang="en-GB" baseline="0" dirty="0" smtClean="0">
                <a:latin typeface="Verdana "/>
              </a:rPr>
              <a:t>One you have encoded the PICs and selected the applicant organisation, you will generate the Form.</a:t>
            </a:r>
          </a:p>
          <a:p>
            <a:pPr eaLnBrk="1" hangingPunct="1">
              <a:defRPr/>
            </a:pPr>
            <a:endParaRPr lang="en-GB" baseline="0" dirty="0" smtClean="0">
              <a:latin typeface="Verdana "/>
            </a:endParaRPr>
          </a:p>
          <a:p>
            <a:pPr eaLnBrk="1" hangingPunct="1">
              <a:defRPr/>
            </a:pPr>
            <a:r>
              <a:rPr lang="en-GB" baseline="0" dirty="0" smtClean="0">
                <a:latin typeface="Verdana "/>
              </a:rPr>
              <a:t>These Red messages will appear automatically when you open for the first time the form, which is totally normal because the role of participants and the type or organisations are not yet indicated. </a:t>
            </a:r>
          </a:p>
          <a:p>
            <a:pPr eaLnBrk="1" hangingPunct="1">
              <a:defRPr/>
            </a:pPr>
            <a:r>
              <a:rPr lang="en-GB" baseline="0" dirty="0" smtClean="0">
                <a:latin typeface="Verdana "/>
              </a:rPr>
              <a:t>After encoding all the data, you will push the button "Validate form" and the messages will turn into green. If this is not the case then your partnership is not eligible.</a:t>
            </a:r>
          </a:p>
          <a:p>
            <a:pPr eaLnBrk="1" hangingPunct="1">
              <a:defRPr/>
            </a:pPr>
            <a:endParaRPr lang="en-GB" dirty="0"/>
          </a:p>
        </p:txBody>
      </p:sp>
      <p:sp>
        <p:nvSpPr>
          <p:cNvPr id="4" name="Slide Number Placeholder 3"/>
          <p:cNvSpPr>
            <a:spLocks noGrp="1"/>
          </p:cNvSpPr>
          <p:nvPr>
            <p:ph type="sldNum" sz="quarter" idx="10"/>
          </p:nvPr>
        </p:nvSpPr>
        <p:spPr/>
        <p:txBody>
          <a:bodyPr/>
          <a:lstStyle/>
          <a:p>
            <a:fld id="{FE68D3C9-74D5-413D-84E5-A960C78D665E}" type="slidenum">
              <a:rPr lang="en-GB" altLang="en-US" smtClean="0"/>
              <a:pPr/>
              <a:t>46</a:t>
            </a:fld>
            <a:endParaRPr lang="en-GB" altLang="en-US"/>
          </a:p>
        </p:txBody>
      </p:sp>
    </p:spTree>
    <p:extLst>
      <p:ext uri="{BB962C8B-B14F-4D97-AF65-F5344CB8AC3E}">
        <p14:creationId xmlns:p14="http://schemas.microsoft.com/office/powerpoint/2010/main" val="4208910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smtClean="0">
                <a:latin typeface="Verdana "/>
              </a:rPr>
              <a:t>Part A is divided in three sections.</a:t>
            </a:r>
          </a:p>
          <a:p>
            <a:pPr eaLnBrk="1" hangingPunct="1">
              <a:defRPr/>
            </a:pPr>
            <a:endParaRPr lang="en-GB" dirty="0" smtClean="0">
              <a:latin typeface="Verdana "/>
            </a:endParaRPr>
          </a:p>
          <a:p>
            <a:pPr eaLnBrk="1" hangingPunct="1">
              <a:defRPr/>
            </a:pPr>
            <a:r>
              <a:rPr lang="en-GB" dirty="0" smtClean="0">
                <a:latin typeface="Verdana "/>
              </a:rPr>
              <a:t>In A.1 you will complete all the administrative</a:t>
            </a:r>
            <a:r>
              <a:rPr lang="en-GB" baseline="0" dirty="0" smtClean="0">
                <a:latin typeface="Verdana "/>
              </a:rPr>
              <a:t> information of the partners.</a:t>
            </a:r>
          </a:p>
          <a:p>
            <a:pPr eaLnBrk="1" hangingPunct="1">
              <a:defRPr/>
            </a:pPr>
            <a:endParaRPr lang="en-GB" baseline="0" dirty="0" smtClean="0">
              <a:latin typeface="Verdana "/>
            </a:endParaRPr>
          </a:p>
          <a:p>
            <a:pPr eaLnBrk="1" hangingPunct="1">
              <a:defRPr/>
            </a:pPr>
            <a:r>
              <a:rPr lang="en-GB" baseline="0" dirty="0" smtClean="0">
                <a:latin typeface="Verdana "/>
              </a:rPr>
              <a:t>For the applicant organisation, you will have to select only the type of organisation. For the rest of the partners, you have to select the Role and the Type of organisation. </a:t>
            </a:r>
          </a:p>
          <a:p>
            <a:pPr eaLnBrk="1" hangingPunct="1">
              <a:defRPr/>
            </a:pPr>
            <a:endParaRPr lang="en-GB" baseline="0" dirty="0" smtClean="0">
              <a:latin typeface="Verdana "/>
            </a:endParaRPr>
          </a:p>
          <a:p>
            <a:pPr eaLnBrk="1" hangingPunct="1">
              <a:defRPr/>
            </a:pPr>
            <a:r>
              <a:rPr lang="en-GB" baseline="0" dirty="0" smtClean="0">
                <a:latin typeface="Verdana "/>
              </a:rPr>
              <a:t>*The validation of the partnership by the system is based on the information you select in these two fields: the role and the type of organisation. </a:t>
            </a:r>
          </a:p>
          <a:p>
            <a:pPr eaLnBrk="1" hangingPunct="1">
              <a:defRPr/>
            </a:pPr>
            <a:r>
              <a:rPr lang="en-GB" baseline="0" dirty="0" smtClean="0">
                <a:latin typeface="Verdana "/>
              </a:rPr>
              <a:t>The affiliated partners do not count for the minimum requirements for the partnership composition.</a:t>
            </a:r>
          </a:p>
          <a:p>
            <a:pPr eaLnBrk="1" hangingPunct="1">
              <a:defRPr/>
            </a:pPr>
            <a:endParaRPr lang="en-GB" baseline="0" dirty="0" smtClean="0">
              <a:latin typeface="Verdana "/>
            </a:endParaRPr>
          </a:p>
          <a:p>
            <a:pPr eaLnBrk="1" hangingPunct="1">
              <a:defRPr/>
            </a:pPr>
            <a:r>
              <a:rPr lang="en-GB" baseline="0" dirty="0" smtClean="0">
                <a:latin typeface="Verdana "/>
              </a:rPr>
              <a:t>When selecting the role in the application, if one of the partners is an affiliated, a table in section C.8  will be displayed. I will talk about this later.</a:t>
            </a:r>
          </a:p>
          <a:p>
            <a:pPr eaLnBrk="1" hangingPunct="1">
              <a:defRPr/>
            </a:pPr>
            <a:endParaRPr lang="en-GB" baseline="0" dirty="0" smtClean="0">
              <a:latin typeface="Verdana "/>
            </a:endParaRPr>
          </a:p>
          <a:p>
            <a:pPr eaLnBrk="1" hangingPunct="1">
              <a:defRPr/>
            </a:pPr>
            <a:endParaRPr lang="en-GB" dirty="0"/>
          </a:p>
        </p:txBody>
      </p:sp>
      <p:sp>
        <p:nvSpPr>
          <p:cNvPr id="4" name="Slide Number Placeholder 3"/>
          <p:cNvSpPr>
            <a:spLocks noGrp="1"/>
          </p:cNvSpPr>
          <p:nvPr>
            <p:ph type="sldNum" sz="quarter" idx="10"/>
          </p:nvPr>
        </p:nvSpPr>
        <p:spPr/>
        <p:txBody>
          <a:bodyPr/>
          <a:lstStyle/>
          <a:p>
            <a:fld id="{FE68D3C9-74D5-413D-84E5-A960C78D665E}" type="slidenum">
              <a:rPr lang="en-GB" altLang="en-US" smtClean="0"/>
              <a:pPr/>
              <a:t>47</a:t>
            </a:fld>
            <a:endParaRPr lang="en-GB" altLang="en-US"/>
          </a:p>
        </p:txBody>
      </p:sp>
    </p:spTree>
    <p:extLst>
      <p:ext uri="{BB962C8B-B14F-4D97-AF65-F5344CB8AC3E}">
        <p14:creationId xmlns:p14="http://schemas.microsoft.com/office/powerpoint/2010/main" val="2910828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764" eaLnBrk="1" hangingPunct="1">
              <a:defRPr/>
            </a:pPr>
            <a:r>
              <a:rPr lang="en-GB" dirty="0">
                <a:solidFill>
                  <a:srgbClr val="000000"/>
                </a:solidFill>
                <a:latin typeface="Verdana "/>
              </a:rPr>
              <a:t>For the type of organisation, you will select from the drop down menu.</a:t>
            </a:r>
          </a:p>
          <a:p>
            <a:pPr defTabSz="898764" eaLnBrk="1" hangingPunct="1">
              <a:defRPr/>
            </a:pPr>
            <a:endParaRPr lang="en-GB" dirty="0">
              <a:solidFill>
                <a:srgbClr val="000000"/>
              </a:solidFill>
              <a:latin typeface="Verdana "/>
            </a:endParaRPr>
          </a:p>
          <a:p>
            <a:pPr defTabSz="898764">
              <a:defRPr/>
            </a:pPr>
            <a:r>
              <a:rPr lang="en-GB" dirty="0">
                <a:solidFill>
                  <a:srgbClr val="000000"/>
                </a:solidFill>
                <a:latin typeface="Verdana "/>
              </a:rPr>
              <a:t>For Structural projects that must </a:t>
            </a:r>
            <a:r>
              <a:rPr lang="en-GB" dirty="0">
                <a:solidFill>
                  <a:srgbClr val="000000"/>
                </a:solidFill>
                <a:latin typeface="Calibri" pitchFamily="34" charset="0"/>
              </a:rPr>
              <a:t>the Ministries responsible for higher education of Partner Countries, you should select National Public Body.</a:t>
            </a:r>
          </a:p>
          <a:p>
            <a:pPr defTabSz="898764">
              <a:defRPr/>
            </a:pPr>
            <a:endParaRPr lang="en-GB" dirty="0">
              <a:solidFill>
                <a:srgbClr val="000000"/>
              </a:solidFill>
              <a:latin typeface="Calibri" pitchFamily="34" charset="0"/>
            </a:endParaRPr>
          </a:p>
          <a:p>
            <a:pPr eaLnBrk="1" hangingPunct="1">
              <a:defRPr/>
            </a:pPr>
            <a:r>
              <a:rPr lang="en-GB" baseline="0" dirty="0" smtClean="0">
                <a:latin typeface="Verdana "/>
              </a:rPr>
              <a:t>In section A.2 you will identify the person in charge of managing the application. It is important to indicate an e-mail address that you will be able to check regularly until the selection it is finalised because we may need to contact you.</a:t>
            </a:r>
          </a:p>
          <a:p>
            <a:pPr eaLnBrk="1" hangingPunct="1">
              <a:defRPr/>
            </a:pPr>
            <a:endParaRPr lang="en-GB" baseline="0" dirty="0" smtClean="0">
              <a:latin typeface="Verdana "/>
            </a:endParaRPr>
          </a:p>
          <a:p>
            <a:pPr eaLnBrk="1" hangingPunct="1">
              <a:defRPr/>
            </a:pPr>
            <a:r>
              <a:rPr lang="en-GB" baseline="0" dirty="0" smtClean="0">
                <a:latin typeface="Verdana "/>
              </a:rPr>
              <a:t>The notifications will be sent to the email address of applicant's contact person and legal representative. </a:t>
            </a:r>
          </a:p>
          <a:p>
            <a:pPr eaLnBrk="1" hangingPunct="1">
              <a:defRPr/>
            </a:pPr>
            <a:endParaRPr lang="en-GB" baseline="0" dirty="0" smtClean="0">
              <a:latin typeface="Verdana "/>
            </a:endParaRPr>
          </a:p>
          <a:p>
            <a:pPr eaLnBrk="1" hangingPunct="1">
              <a:defRPr/>
            </a:pPr>
            <a:r>
              <a:rPr lang="en-GB" baseline="0" dirty="0" smtClean="0">
                <a:latin typeface="Verdana "/>
              </a:rPr>
              <a:t>In section A.3 you will identify the legal representative, this is the person authorised to sign on behalf of the applicant organisation the declaration of honour and the grant agreement if the project is selected.</a:t>
            </a:r>
            <a:endParaRPr lang="en-GB" dirty="0" smtClean="0">
              <a:latin typeface="Verdana "/>
            </a:endParaRPr>
          </a:p>
          <a:p>
            <a:pPr defTabSz="898764">
              <a:defRPr/>
            </a:pPr>
            <a:endParaRPr lang="en-GB" dirty="0">
              <a:solidFill>
                <a:srgbClr val="000000"/>
              </a:solidFill>
              <a:latin typeface="Verdana "/>
            </a:endParaRPr>
          </a:p>
          <a:p>
            <a:endParaRPr lang="en-GB" dirty="0"/>
          </a:p>
        </p:txBody>
      </p:sp>
      <p:sp>
        <p:nvSpPr>
          <p:cNvPr id="4" name="Slide Number Placeholder 3"/>
          <p:cNvSpPr>
            <a:spLocks noGrp="1"/>
          </p:cNvSpPr>
          <p:nvPr>
            <p:ph type="sldNum" sz="quarter" idx="10"/>
          </p:nvPr>
        </p:nvSpPr>
        <p:spPr/>
        <p:txBody>
          <a:bodyPr/>
          <a:lstStyle/>
          <a:p>
            <a:fld id="{FE68D3C9-74D5-413D-84E5-A960C78D665E}" type="slidenum">
              <a:rPr lang="en-GB" altLang="en-US" smtClean="0"/>
              <a:pPr/>
              <a:t>48</a:t>
            </a:fld>
            <a:endParaRPr lang="en-GB" altLang="en-US"/>
          </a:p>
        </p:txBody>
      </p:sp>
    </p:spTree>
    <p:extLst>
      <p:ext uri="{BB962C8B-B14F-4D97-AF65-F5344CB8AC3E}">
        <p14:creationId xmlns:p14="http://schemas.microsoft.com/office/powerpoint/2010/main" val="3839493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 B is divided into three parts.</a:t>
            </a:r>
          </a:p>
          <a:p>
            <a:r>
              <a:rPr lang="en-GB" dirty="0" smtClean="0"/>
              <a:t>In B.1 you will have to insert a summary of the project. Make sure that the text is clear and concise because this will be published</a:t>
            </a:r>
            <a:r>
              <a:rPr lang="en-GB" baseline="0" dirty="0" smtClean="0"/>
              <a:t> if the project is selected.</a:t>
            </a:r>
          </a:p>
          <a:p>
            <a:endParaRPr lang="en-GB" baseline="0" dirty="0" smtClean="0"/>
          </a:p>
          <a:p>
            <a:r>
              <a:rPr lang="en-GB" baseline="0" dirty="0" smtClean="0"/>
              <a:t>In B.2 the priorities are for the Erasmus plus programme are automatically selected.</a:t>
            </a:r>
          </a:p>
          <a:p>
            <a:endParaRPr lang="en-GB" baseline="0" dirty="0" smtClean="0"/>
          </a:p>
          <a:p>
            <a:r>
              <a:rPr lang="en-GB" baseline="0" dirty="0" smtClean="0"/>
              <a:t>In B.3 you will indicate the dates of your project. From this year, you can now choose the start date between 15 November and 15 January.</a:t>
            </a:r>
          </a:p>
          <a:p>
            <a:r>
              <a:rPr lang="en-GB" baseline="0" dirty="0" smtClean="0"/>
              <a:t>The end date will be automatically calculated after selecting the duration of the project  that can be 24 or 36 months.</a:t>
            </a:r>
            <a:endParaRPr lang="en-GB" dirty="0"/>
          </a:p>
        </p:txBody>
      </p:sp>
      <p:sp>
        <p:nvSpPr>
          <p:cNvPr id="4" name="Slide Number Placeholder 3"/>
          <p:cNvSpPr>
            <a:spLocks noGrp="1"/>
          </p:cNvSpPr>
          <p:nvPr>
            <p:ph type="sldNum" sz="quarter" idx="10"/>
          </p:nvPr>
        </p:nvSpPr>
        <p:spPr/>
        <p:txBody>
          <a:bodyPr/>
          <a:lstStyle/>
          <a:p>
            <a:fld id="{FE68D3C9-74D5-413D-84E5-A960C78D665E}" type="slidenum">
              <a:rPr lang="en-GB" altLang="en-US" smtClean="0"/>
              <a:pPr/>
              <a:t>49</a:t>
            </a:fld>
            <a:endParaRPr lang="en-GB" altLang="en-US"/>
          </a:p>
        </p:txBody>
      </p:sp>
    </p:spTree>
    <p:extLst>
      <p:ext uri="{BB962C8B-B14F-4D97-AF65-F5344CB8AC3E}">
        <p14:creationId xmlns:p14="http://schemas.microsoft.com/office/powerpoint/2010/main" val="2686286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Dorina, please check</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FE68D3C9-74D5-413D-84E5-A960C78D665E}" type="slidenum">
              <a:rPr lang="en-GB" altLang="en-US" smtClean="0"/>
              <a:pPr/>
              <a:t>51</a:t>
            </a:fld>
            <a:endParaRPr lang="en-GB" altLang="en-US"/>
          </a:p>
        </p:txBody>
      </p:sp>
    </p:spTree>
    <p:extLst>
      <p:ext uri="{BB962C8B-B14F-4D97-AF65-F5344CB8AC3E}">
        <p14:creationId xmlns:p14="http://schemas.microsoft.com/office/powerpoint/2010/main" val="1686993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33425"/>
            <a:ext cx="5294313" cy="3667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68D3C9-74D5-413D-84E5-A960C78D665E}" type="slidenum">
              <a:rPr lang="en-GB" altLang="en-US" smtClean="0"/>
              <a:pPr/>
              <a:t>52</a:t>
            </a:fld>
            <a:endParaRPr lang="en-GB" altLang="en-US"/>
          </a:p>
        </p:txBody>
      </p:sp>
    </p:spTree>
    <p:extLst>
      <p:ext uri="{BB962C8B-B14F-4D97-AF65-F5344CB8AC3E}">
        <p14:creationId xmlns:p14="http://schemas.microsoft.com/office/powerpoint/2010/main" val="4137775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733425"/>
            <a:ext cx="5292725"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68D3C9-74D5-413D-84E5-A960C78D665E}" type="slidenum">
              <a:rPr lang="en-GB" altLang="en-US" smtClean="0"/>
              <a:pPr/>
              <a:t>53</a:t>
            </a:fld>
            <a:endParaRPr lang="en-GB" altLang="en-US"/>
          </a:p>
        </p:txBody>
      </p:sp>
    </p:spTree>
    <p:extLst>
      <p:ext uri="{BB962C8B-B14F-4D97-AF65-F5344CB8AC3E}">
        <p14:creationId xmlns:p14="http://schemas.microsoft.com/office/powerpoint/2010/main" val="151257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GB" sz="1000" dirty="0">
              <a:ea typeface="Verdana" pitchFamily="34" charset="0"/>
              <a:cs typeface="Verdana" pitchFamily="34" charset="0"/>
            </a:endParaRP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56" eaLnBrk="0" hangingPunct="0">
              <a:spcBef>
                <a:spcPct val="50000"/>
              </a:spcBef>
              <a:defRPr sz="2400">
                <a:solidFill>
                  <a:srgbClr val="FF0000"/>
                </a:solidFill>
                <a:latin typeface="Verdana" pitchFamily="34" charset="0"/>
                <a:sym typeface="Webdings" pitchFamily="18" charset="2"/>
              </a:defRPr>
            </a:lvl1pPr>
            <a:lvl2pPr marL="730076" indent="-280798" defTabSz="914156" eaLnBrk="0" hangingPunct="0">
              <a:spcBef>
                <a:spcPct val="50000"/>
              </a:spcBef>
              <a:defRPr sz="2400">
                <a:solidFill>
                  <a:srgbClr val="FF0000"/>
                </a:solidFill>
                <a:latin typeface="Verdana" pitchFamily="34" charset="0"/>
                <a:sym typeface="Webdings" pitchFamily="18" charset="2"/>
              </a:defRPr>
            </a:lvl2pPr>
            <a:lvl3pPr marL="1123194" indent="-224639" defTabSz="914156" eaLnBrk="0" hangingPunct="0">
              <a:spcBef>
                <a:spcPct val="50000"/>
              </a:spcBef>
              <a:defRPr sz="2400">
                <a:solidFill>
                  <a:srgbClr val="FF0000"/>
                </a:solidFill>
                <a:latin typeface="Verdana" pitchFamily="34" charset="0"/>
                <a:sym typeface="Webdings" pitchFamily="18" charset="2"/>
              </a:defRPr>
            </a:lvl3pPr>
            <a:lvl4pPr marL="1572472" indent="-224639" defTabSz="914156" eaLnBrk="0" hangingPunct="0">
              <a:spcBef>
                <a:spcPct val="50000"/>
              </a:spcBef>
              <a:defRPr sz="2400">
                <a:solidFill>
                  <a:srgbClr val="FF0000"/>
                </a:solidFill>
                <a:latin typeface="Verdana" pitchFamily="34" charset="0"/>
                <a:sym typeface="Webdings" pitchFamily="18" charset="2"/>
              </a:defRPr>
            </a:lvl4pPr>
            <a:lvl5pPr marL="2021750" indent="-224639" defTabSz="914156" eaLnBrk="0" hangingPunct="0">
              <a:spcBef>
                <a:spcPct val="50000"/>
              </a:spcBef>
              <a:defRPr sz="2400">
                <a:solidFill>
                  <a:srgbClr val="FF0000"/>
                </a:solidFill>
                <a:latin typeface="Verdana" pitchFamily="34" charset="0"/>
                <a:sym typeface="Webdings" pitchFamily="18" charset="2"/>
              </a:defRPr>
            </a:lvl5pPr>
            <a:lvl6pPr marL="2471027" indent="-224639" defTabSz="914156" eaLnBrk="0" fontAlgn="base" hangingPunct="0">
              <a:spcBef>
                <a:spcPct val="50000"/>
              </a:spcBef>
              <a:spcAft>
                <a:spcPct val="0"/>
              </a:spcAft>
              <a:defRPr sz="2400">
                <a:solidFill>
                  <a:srgbClr val="FF0000"/>
                </a:solidFill>
                <a:latin typeface="Verdana" pitchFamily="34" charset="0"/>
                <a:sym typeface="Webdings" pitchFamily="18" charset="2"/>
              </a:defRPr>
            </a:lvl6pPr>
            <a:lvl7pPr marL="2920305" indent="-224639" defTabSz="914156" eaLnBrk="0" fontAlgn="base" hangingPunct="0">
              <a:spcBef>
                <a:spcPct val="50000"/>
              </a:spcBef>
              <a:spcAft>
                <a:spcPct val="0"/>
              </a:spcAft>
              <a:defRPr sz="2400">
                <a:solidFill>
                  <a:srgbClr val="FF0000"/>
                </a:solidFill>
                <a:latin typeface="Verdana" pitchFamily="34" charset="0"/>
                <a:sym typeface="Webdings" pitchFamily="18" charset="2"/>
              </a:defRPr>
            </a:lvl7pPr>
            <a:lvl8pPr marL="3369583" indent="-224639" defTabSz="914156" eaLnBrk="0" fontAlgn="base" hangingPunct="0">
              <a:spcBef>
                <a:spcPct val="50000"/>
              </a:spcBef>
              <a:spcAft>
                <a:spcPct val="0"/>
              </a:spcAft>
              <a:defRPr sz="2400">
                <a:solidFill>
                  <a:srgbClr val="FF0000"/>
                </a:solidFill>
                <a:latin typeface="Verdana" pitchFamily="34" charset="0"/>
                <a:sym typeface="Webdings" pitchFamily="18" charset="2"/>
              </a:defRPr>
            </a:lvl8pPr>
            <a:lvl9pPr marL="3818861" indent="-224639" defTabSz="914156"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A694539A-B7F4-4E79-9300-D3B92A4E5684}" type="slidenum">
              <a:rPr lang="en-GB" sz="1200">
                <a:solidFill>
                  <a:schemeClr val="tx1"/>
                </a:solidFill>
              </a:rPr>
              <a:pPr eaLnBrk="1" hangingPunct="1">
                <a:spcBef>
                  <a:spcPct val="0"/>
                </a:spcBef>
                <a:defRPr/>
              </a:pPr>
              <a:t>6</a:t>
            </a:fld>
            <a:endParaRPr lang="en-GB" sz="120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33425"/>
            <a:ext cx="5294313" cy="3667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68D3C9-74D5-413D-84E5-A960C78D665E}" type="slidenum">
              <a:rPr lang="en-GB" altLang="en-US" smtClean="0"/>
              <a:pPr/>
              <a:t>54</a:t>
            </a:fld>
            <a:endParaRPr lang="en-GB" altLang="en-US"/>
          </a:p>
        </p:txBody>
      </p:sp>
    </p:spTree>
    <p:extLst>
      <p:ext uri="{BB962C8B-B14F-4D97-AF65-F5344CB8AC3E}">
        <p14:creationId xmlns:p14="http://schemas.microsoft.com/office/powerpoint/2010/main" val="382209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715963" y="733425"/>
            <a:ext cx="5292725" cy="3665538"/>
          </a:xfrm>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9475" indent="-284414" eaLnBrk="0" hangingPunct="0">
              <a:spcBef>
                <a:spcPct val="30000"/>
              </a:spcBef>
              <a:defRPr sz="1200">
                <a:solidFill>
                  <a:schemeClr val="tx1"/>
                </a:solidFill>
                <a:latin typeface="Calibri" pitchFamily="34" charset="0"/>
              </a:defRPr>
            </a:lvl2pPr>
            <a:lvl3pPr marL="1137655" indent="-227531" eaLnBrk="0" hangingPunct="0">
              <a:spcBef>
                <a:spcPct val="30000"/>
              </a:spcBef>
              <a:defRPr sz="1200">
                <a:solidFill>
                  <a:schemeClr val="tx1"/>
                </a:solidFill>
                <a:latin typeface="Calibri" pitchFamily="34" charset="0"/>
              </a:defRPr>
            </a:lvl3pPr>
            <a:lvl4pPr marL="1592716" indent="-227531" eaLnBrk="0" hangingPunct="0">
              <a:spcBef>
                <a:spcPct val="30000"/>
              </a:spcBef>
              <a:defRPr sz="1200">
                <a:solidFill>
                  <a:schemeClr val="tx1"/>
                </a:solidFill>
                <a:latin typeface="Calibri" pitchFamily="34" charset="0"/>
              </a:defRPr>
            </a:lvl4pPr>
            <a:lvl5pPr marL="2047778" indent="-227531" eaLnBrk="0" hangingPunct="0">
              <a:spcBef>
                <a:spcPct val="30000"/>
              </a:spcBef>
              <a:defRPr sz="1200">
                <a:solidFill>
                  <a:schemeClr val="tx1"/>
                </a:solidFill>
                <a:latin typeface="Calibri" pitchFamily="34" charset="0"/>
              </a:defRPr>
            </a:lvl5pPr>
            <a:lvl6pPr marL="2502840" indent="-227531" eaLnBrk="0" fontAlgn="base" hangingPunct="0">
              <a:spcBef>
                <a:spcPct val="30000"/>
              </a:spcBef>
              <a:spcAft>
                <a:spcPct val="0"/>
              </a:spcAft>
              <a:defRPr sz="1200">
                <a:solidFill>
                  <a:schemeClr val="tx1"/>
                </a:solidFill>
                <a:latin typeface="Calibri" pitchFamily="34" charset="0"/>
              </a:defRPr>
            </a:lvl6pPr>
            <a:lvl7pPr marL="2957902" indent="-227531" eaLnBrk="0" fontAlgn="base" hangingPunct="0">
              <a:spcBef>
                <a:spcPct val="30000"/>
              </a:spcBef>
              <a:spcAft>
                <a:spcPct val="0"/>
              </a:spcAft>
              <a:defRPr sz="1200">
                <a:solidFill>
                  <a:schemeClr val="tx1"/>
                </a:solidFill>
                <a:latin typeface="Calibri" pitchFamily="34" charset="0"/>
              </a:defRPr>
            </a:lvl7pPr>
            <a:lvl8pPr marL="3412963" indent="-227531" eaLnBrk="0" fontAlgn="base" hangingPunct="0">
              <a:spcBef>
                <a:spcPct val="30000"/>
              </a:spcBef>
              <a:spcAft>
                <a:spcPct val="0"/>
              </a:spcAft>
              <a:defRPr sz="1200">
                <a:solidFill>
                  <a:schemeClr val="tx1"/>
                </a:solidFill>
                <a:latin typeface="Calibri" pitchFamily="34" charset="0"/>
              </a:defRPr>
            </a:lvl8pPr>
            <a:lvl9pPr marL="3868025" indent="-22753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55B2EB-9FB0-4A94-A059-C0E25A36063B}" type="slidenum">
              <a:rPr lang="de-DE" altLang="en-US" sz="1300">
                <a:solidFill>
                  <a:srgbClr val="000000"/>
                </a:solidFill>
                <a:latin typeface="Arial" pitchFamily="34" charset="0"/>
              </a:rPr>
              <a:pPr eaLnBrk="1" hangingPunct="1">
                <a:spcBef>
                  <a:spcPct val="0"/>
                </a:spcBef>
              </a:pPr>
              <a:t>7</a:t>
            </a:fld>
            <a:endParaRPr lang="de-DE" altLang="en-US" sz="130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714375" y="733425"/>
            <a:ext cx="5295900" cy="3667125"/>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en-US" sz="1000" dirty="0"/>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64" eaLnBrk="0" hangingPunct="0">
              <a:spcBef>
                <a:spcPct val="30000"/>
              </a:spcBef>
              <a:defRPr sz="1200">
                <a:solidFill>
                  <a:schemeClr val="tx1"/>
                </a:solidFill>
                <a:latin typeface="Calibri" pitchFamily="34" charset="0"/>
              </a:defRPr>
            </a:lvl1pPr>
            <a:lvl2pPr marL="729900" indent="-279637" defTabSz="913164" eaLnBrk="0" hangingPunct="0">
              <a:spcBef>
                <a:spcPct val="30000"/>
              </a:spcBef>
              <a:defRPr sz="1200">
                <a:solidFill>
                  <a:schemeClr val="tx1"/>
                </a:solidFill>
                <a:latin typeface="Calibri" pitchFamily="34" charset="0"/>
              </a:defRPr>
            </a:lvl2pPr>
            <a:lvl3pPr marL="1121707" indent="-224342" defTabSz="913164" eaLnBrk="0" hangingPunct="0">
              <a:spcBef>
                <a:spcPct val="30000"/>
              </a:spcBef>
              <a:defRPr sz="1200">
                <a:solidFill>
                  <a:schemeClr val="tx1"/>
                </a:solidFill>
                <a:latin typeface="Calibri" pitchFamily="34" charset="0"/>
              </a:defRPr>
            </a:lvl3pPr>
            <a:lvl4pPr marL="1571970" indent="-224342" defTabSz="913164" eaLnBrk="0" hangingPunct="0">
              <a:spcBef>
                <a:spcPct val="30000"/>
              </a:spcBef>
              <a:defRPr sz="1200">
                <a:solidFill>
                  <a:schemeClr val="tx1"/>
                </a:solidFill>
                <a:latin typeface="Calibri" pitchFamily="34" charset="0"/>
              </a:defRPr>
            </a:lvl4pPr>
            <a:lvl5pPr marL="2020654" indent="-224342" defTabSz="913164" eaLnBrk="0" hangingPunct="0">
              <a:spcBef>
                <a:spcPct val="30000"/>
              </a:spcBef>
              <a:defRPr sz="1200">
                <a:solidFill>
                  <a:schemeClr val="tx1"/>
                </a:solidFill>
                <a:latin typeface="Calibri" pitchFamily="34" charset="0"/>
              </a:defRPr>
            </a:lvl5pPr>
            <a:lvl6pPr marL="2475656" indent="-224342" defTabSz="913164" eaLnBrk="0" fontAlgn="base" hangingPunct="0">
              <a:spcBef>
                <a:spcPct val="30000"/>
              </a:spcBef>
              <a:spcAft>
                <a:spcPct val="0"/>
              </a:spcAft>
              <a:defRPr sz="1200">
                <a:solidFill>
                  <a:schemeClr val="tx1"/>
                </a:solidFill>
                <a:latin typeface="Calibri" pitchFamily="34" charset="0"/>
              </a:defRPr>
            </a:lvl6pPr>
            <a:lvl7pPr marL="2930658" indent="-224342" defTabSz="913164" eaLnBrk="0" fontAlgn="base" hangingPunct="0">
              <a:spcBef>
                <a:spcPct val="30000"/>
              </a:spcBef>
              <a:spcAft>
                <a:spcPct val="0"/>
              </a:spcAft>
              <a:defRPr sz="1200">
                <a:solidFill>
                  <a:schemeClr val="tx1"/>
                </a:solidFill>
                <a:latin typeface="Calibri" pitchFamily="34" charset="0"/>
              </a:defRPr>
            </a:lvl7pPr>
            <a:lvl8pPr marL="3385660" indent="-224342" defTabSz="913164" eaLnBrk="0" fontAlgn="base" hangingPunct="0">
              <a:spcBef>
                <a:spcPct val="30000"/>
              </a:spcBef>
              <a:spcAft>
                <a:spcPct val="0"/>
              </a:spcAft>
              <a:defRPr sz="1200">
                <a:solidFill>
                  <a:schemeClr val="tx1"/>
                </a:solidFill>
                <a:latin typeface="Calibri" pitchFamily="34" charset="0"/>
              </a:defRPr>
            </a:lvl8pPr>
            <a:lvl9pPr marL="3840662" indent="-224342" defTabSz="91316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4E962DC2-412F-46BD-9BC5-F97F0B61E445}" type="slidenum">
              <a:rPr lang="en-GB" altLang="en-US" smtClean="0">
                <a:solidFill>
                  <a:srgbClr val="000000"/>
                </a:solidFill>
                <a:latin typeface="Verdana" pitchFamily="34" charset="0"/>
              </a:rPr>
              <a:pPr eaLnBrk="1" hangingPunct="1">
                <a:spcBef>
                  <a:spcPct val="0"/>
                </a:spcBef>
                <a:defRPr/>
              </a:pPr>
              <a:t>8</a:t>
            </a:fld>
            <a:endParaRPr lang="en-GB" altLang="en-US" smtClean="0">
              <a:solidFill>
                <a:srgbClr val="000000"/>
              </a:solidFill>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35013"/>
            <a:ext cx="5291137" cy="3663950"/>
          </a:xfrm>
        </p:spPr>
      </p:sp>
      <p:sp>
        <p:nvSpPr>
          <p:cNvPr id="3" name="Notes Placeholder 2"/>
          <p:cNvSpPr>
            <a:spLocks noGrp="1"/>
          </p:cNvSpPr>
          <p:nvPr>
            <p:ph type="body" idx="1"/>
          </p:nvPr>
        </p:nvSpPr>
        <p:spPr/>
        <p:txBody>
          <a:bodyPr/>
          <a:lstStyle/>
          <a:p>
            <a:r>
              <a:rPr lang="fr-FR" smtClean="0"/>
              <a:t> </a:t>
            </a:r>
            <a:endParaRPr lang="fr-FR" dirty="0"/>
          </a:p>
        </p:txBody>
      </p:sp>
      <p:sp>
        <p:nvSpPr>
          <p:cNvPr id="4" name="Slide Number Placeholder 3"/>
          <p:cNvSpPr>
            <a:spLocks noGrp="1"/>
          </p:cNvSpPr>
          <p:nvPr>
            <p:ph type="sldNum" sz="quarter" idx="10"/>
          </p:nvPr>
        </p:nvSpPr>
        <p:spPr/>
        <p:txBody>
          <a:bodyPr/>
          <a:lstStyle/>
          <a:p>
            <a:pPr>
              <a:defRPr/>
            </a:pPr>
            <a:fld id="{6555597D-7B3E-4EA6-A319-513F9C7DD0B9}" type="slidenum">
              <a:rPr lang="en-GB" smtClean="0"/>
              <a:pPr>
                <a:defRPr/>
              </a:pPr>
              <a:t>9</a:t>
            </a:fld>
            <a:endParaRPr lang="en-GB"/>
          </a:p>
        </p:txBody>
      </p:sp>
    </p:spTree>
    <p:extLst>
      <p:ext uri="{BB962C8B-B14F-4D97-AF65-F5344CB8AC3E}">
        <p14:creationId xmlns:p14="http://schemas.microsoft.com/office/powerpoint/2010/main" val="153552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35013"/>
            <a:ext cx="5291137" cy="3663950"/>
          </a:xfrm>
        </p:spPr>
      </p:sp>
      <p:sp>
        <p:nvSpPr>
          <p:cNvPr id="3" name="Notes Placeholder 2"/>
          <p:cNvSpPr>
            <a:spLocks noGrp="1"/>
          </p:cNvSpPr>
          <p:nvPr>
            <p:ph type="body" idx="1"/>
          </p:nvPr>
        </p:nvSpPr>
        <p:spPr/>
        <p:txBody>
          <a:bodyPr/>
          <a:lstStyle/>
          <a:p>
            <a:r>
              <a:rPr lang="fr-FR" dirty="0" smtClean="0"/>
              <a:t> </a:t>
            </a:r>
            <a:endParaRPr lang="fr-FR" dirty="0"/>
          </a:p>
        </p:txBody>
      </p:sp>
      <p:sp>
        <p:nvSpPr>
          <p:cNvPr id="4" name="Slide Number Placeholder 3"/>
          <p:cNvSpPr>
            <a:spLocks noGrp="1"/>
          </p:cNvSpPr>
          <p:nvPr>
            <p:ph type="sldNum" sz="quarter" idx="10"/>
          </p:nvPr>
        </p:nvSpPr>
        <p:spPr/>
        <p:txBody>
          <a:bodyPr/>
          <a:lstStyle/>
          <a:p>
            <a:pPr>
              <a:defRPr/>
            </a:pPr>
            <a:fld id="{6555597D-7B3E-4EA6-A319-513F9C7DD0B9}" type="slidenum">
              <a:rPr lang="en-GB" smtClean="0"/>
              <a:pPr>
                <a:defRPr/>
              </a:pPr>
              <a:t>10</a:t>
            </a:fld>
            <a:endParaRPr lang="en-GB"/>
          </a:p>
        </p:txBody>
      </p:sp>
    </p:spTree>
    <p:extLst>
      <p:ext uri="{BB962C8B-B14F-4D97-AF65-F5344CB8AC3E}">
        <p14:creationId xmlns:p14="http://schemas.microsoft.com/office/powerpoint/2010/main" val="153552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719138" y="735013"/>
            <a:ext cx="5291137" cy="3663950"/>
          </a:xfrm>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sz="1000">
                <a:latin typeface="Calibri" pitchFamily="34" charset="0"/>
                <a:ea typeface="MS PGothic" pitchFamily="34" charset="-128"/>
                <a:cs typeface="Verdana" pitchFamily="34" charset="0"/>
              </a:rPr>
              <a:t>The programme is aimed at using HEI as a vector </a:t>
            </a:r>
            <a:r>
              <a:rPr lang="en-GB" altLang="en-US" sz="1000" b="1">
                <a:latin typeface="Calibri" pitchFamily="34" charset="0"/>
                <a:ea typeface="MS PGothic" pitchFamily="34" charset="-128"/>
                <a:cs typeface="Verdana" pitchFamily="34" charset="0"/>
              </a:rPr>
              <a:t>to deliver the knowledge requirements for economic development</a:t>
            </a:r>
            <a:r>
              <a:rPr lang="en-GB" altLang="en-US" sz="1000">
                <a:latin typeface="Calibri" pitchFamily="34" charset="0"/>
                <a:ea typeface="MS PGothic" pitchFamily="34" charset="-128"/>
                <a:cs typeface="Verdana" pitchFamily="34" charset="0"/>
              </a:rPr>
              <a:t> through job creation, better governance, increased entrepreneurship and mobility, and a stronger civil society.</a:t>
            </a:r>
          </a:p>
          <a:p>
            <a:pPr algn="just" eaLnBrk="1" hangingPunct="1"/>
            <a:endParaRPr lang="en-GB" altLang="en-US" sz="1000">
              <a:latin typeface="Calibri" pitchFamily="34" charset="0"/>
              <a:ea typeface="MS PGothic" pitchFamily="34" charset="-128"/>
              <a:cs typeface="Verdana" pitchFamily="34" charset="0"/>
            </a:endParaRPr>
          </a:p>
          <a:p>
            <a:pPr algn="just" eaLnBrk="1" hangingPunct="1">
              <a:spcBef>
                <a:spcPct val="20000"/>
              </a:spcBef>
            </a:pPr>
            <a:r>
              <a:rPr lang="en-GB" altLang="en-US" sz="1000">
                <a:latin typeface="Calibri" pitchFamily="34" charset="0"/>
                <a:ea typeface="MS PGothic" pitchFamily="34" charset="-128"/>
                <a:cs typeface="Verdana" pitchFamily="34" charset="0"/>
              </a:rPr>
              <a:t>Enhancing </a:t>
            </a:r>
            <a:r>
              <a:rPr lang="en-GB" altLang="en-US" sz="1000" b="1">
                <a:solidFill>
                  <a:srgbClr val="336699"/>
                </a:solidFill>
                <a:latin typeface="Calibri" pitchFamily="34" charset="0"/>
                <a:ea typeface="MS PGothic" pitchFamily="34" charset="-128"/>
                <a:cs typeface="Verdana" pitchFamily="34" charset="0"/>
              </a:rPr>
              <a:t>management, governance and innovation capacities</a:t>
            </a:r>
            <a:r>
              <a:rPr lang="en-GB" altLang="en-US" sz="1000">
                <a:solidFill>
                  <a:srgbClr val="336699"/>
                </a:solidFill>
                <a:latin typeface="Calibri" pitchFamily="34" charset="0"/>
                <a:ea typeface="MS PGothic" pitchFamily="34" charset="-128"/>
                <a:cs typeface="Verdana" pitchFamily="34" charset="0"/>
              </a:rPr>
              <a:t>, and the </a:t>
            </a:r>
            <a:r>
              <a:rPr lang="en-GB" altLang="en-US" sz="1000" b="1">
                <a:solidFill>
                  <a:srgbClr val="336699"/>
                </a:solidFill>
                <a:latin typeface="Calibri" pitchFamily="34" charset="0"/>
                <a:ea typeface="MS PGothic" pitchFamily="34" charset="-128"/>
                <a:cs typeface="Verdana" pitchFamily="34" charset="0"/>
              </a:rPr>
              <a:t>internationalisation </a:t>
            </a:r>
            <a:r>
              <a:rPr lang="en-GB" altLang="en-US" sz="1000">
                <a:solidFill>
                  <a:srgbClr val="336699"/>
                </a:solidFill>
                <a:latin typeface="Calibri" pitchFamily="34" charset="0"/>
                <a:ea typeface="MS PGothic" pitchFamily="34" charset="-128"/>
                <a:cs typeface="Verdana" pitchFamily="34" charset="0"/>
              </a:rPr>
              <a:t>of HEIs as well as </a:t>
            </a:r>
            <a:r>
              <a:rPr lang="en-GB" altLang="en-US" sz="1000" b="1">
                <a:solidFill>
                  <a:srgbClr val="336699"/>
                </a:solidFill>
                <a:latin typeface="Calibri" pitchFamily="34" charset="0"/>
                <a:ea typeface="MS PGothic" pitchFamily="34" charset="-128"/>
                <a:cs typeface="Verdana" pitchFamily="34" charset="0"/>
              </a:rPr>
              <a:t>modernising education systems </a:t>
            </a:r>
            <a:r>
              <a:rPr lang="en-GB" altLang="en-US" sz="1000">
                <a:solidFill>
                  <a:srgbClr val="336699"/>
                </a:solidFill>
                <a:latin typeface="Calibri" pitchFamily="34" charset="0"/>
                <a:ea typeface="MS PGothic" pitchFamily="34" charset="-128"/>
                <a:cs typeface="Verdana" pitchFamily="34" charset="0"/>
              </a:rPr>
              <a:t>is one of the expected impact of the programme together with regional and cross regional cooperation.</a:t>
            </a:r>
          </a:p>
          <a:p>
            <a:pPr algn="just" eaLnBrk="1" hangingPunct="1"/>
            <a:endParaRPr lang="en-GB" altLang="en-US" sz="1000">
              <a:latin typeface="Calibri" pitchFamily="34" charset="0"/>
              <a:ea typeface="MS PGothic" pitchFamily="34" charset="-128"/>
              <a:cs typeface="Verdana" pitchFamily="34" charset="0"/>
            </a:endParaRPr>
          </a:p>
          <a:p>
            <a:pPr algn="just" eaLnBrk="1" hangingPunct="1"/>
            <a:r>
              <a:rPr lang="en-GB" altLang="en-US" sz="1000">
                <a:latin typeface="Calibri" pitchFamily="34" charset="0"/>
                <a:ea typeface="MS PGothic" pitchFamily="34" charset="-128"/>
                <a:cs typeface="Verdana" pitchFamily="34" charset="0"/>
              </a:rPr>
              <a:t>European HEIs acknowledge that they have a key role to play in supporting the modernisation efforts of emerging and developing parts of the world, as well as to contribute to finding solutions to global challenges such as climate change or narrowing development gaps between peoples and nations.</a:t>
            </a:r>
          </a:p>
          <a:p>
            <a:pPr eaLnBrk="1" hangingPunct="1"/>
            <a:endParaRPr lang="en-GB" altLang="en-US" sz="1000">
              <a:ea typeface="MS PGothic" pitchFamily="34" charset="-128"/>
              <a:cs typeface="Verdana" pitchFamily="34" charset="0"/>
            </a:endParaRPr>
          </a:p>
        </p:txBody>
      </p:sp>
      <p:sp>
        <p:nvSpPr>
          <p:cNvPr id="75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04" eaLnBrk="0" hangingPunct="0">
              <a:spcBef>
                <a:spcPct val="50000"/>
              </a:spcBef>
              <a:defRPr sz="2400">
                <a:solidFill>
                  <a:srgbClr val="FF0000"/>
                </a:solidFill>
                <a:latin typeface="Verdana" pitchFamily="34" charset="0"/>
                <a:sym typeface="Webdings" pitchFamily="18" charset="2"/>
              </a:defRPr>
            </a:lvl1pPr>
            <a:lvl2pPr marL="715340" indent="-275130" defTabSz="895704" eaLnBrk="0" hangingPunct="0">
              <a:spcBef>
                <a:spcPct val="50000"/>
              </a:spcBef>
              <a:defRPr sz="2400">
                <a:solidFill>
                  <a:srgbClr val="FF0000"/>
                </a:solidFill>
                <a:latin typeface="Verdana" pitchFamily="34" charset="0"/>
                <a:sym typeface="Webdings" pitchFamily="18" charset="2"/>
              </a:defRPr>
            </a:lvl2pPr>
            <a:lvl3pPr marL="1100524" indent="-220105" defTabSz="895704" eaLnBrk="0" hangingPunct="0">
              <a:spcBef>
                <a:spcPct val="50000"/>
              </a:spcBef>
              <a:defRPr sz="2400">
                <a:solidFill>
                  <a:srgbClr val="FF0000"/>
                </a:solidFill>
                <a:latin typeface="Verdana" pitchFamily="34" charset="0"/>
                <a:sym typeface="Webdings" pitchFamily="18" charset="2"/>
              </a:defRPr>
            </a:lvl3pPr>
            <a:lvl4pPr marL="1540733" indent="-220105" defTabSz="895704" eaLnBrk="0" hangingPunct="0">
              <a:spcBef>
                <a:spcPct val="50000"/>
              </a:spcBef>
              <a:defRPr sz="2400">
                <a:solidFill>
                  <a:srgbClr val="FF0000"/>
                </a:solidFill>
                <a:latin typeface="Verdana" pitchFamily="34" charset="0"/>
                <a:sym typeface="Webdings" pitchFamily="18" charset="2"/>
              </a:defRPr>
            </a:lvl4pPr>
            <a:lvl5pPr marL="1980943" indent="-220105" defTabSz="895704" eaLnBrk="0" hangingPunct="0">
              <a:spcBef>
                <a:spcPct val="50000"/>
              </a:spcBef>
              <a:defRPr sz="2400">
                <a:solidFill>
                  <a:srgbClr val="FF0000"/>
                </a:solidFill>
                <a:latin typeface="Verdana" pitchFamily="34" charset="0"/>
                <a:sym typeface="Webdings" pitchFamily="18" charset="2"/>
              </a:defRPr>
            </a:lvl5pPr>
            <a:lvl6pPr marL="2421152" indent="-220105" defTabSz="895704" eaLnBrk="0" fontAlgn="base" hangingPunct="0">
              <a:spcBef>
                <a:spcPct val="50000"/>
              </a:spcBef>
              <a:spcAft>
                <a:spcPct val="0"/>
              </a:spcAft>
              <a:defRPr sz="2400">
                <a:solidFill>
                  <a:srgbClr val="FF0000"/>
                </a:solidFill>
                <a:latin typeface="Verdana" pitchFamily="34" charset="0"/>
                <a:sym typeface="Webdings" pitchFamily="18" charset="2"/>
              </a:defRPr>
            </a:lvl6pPr>
            <a:lvl7pPr marL="2861360" indent="-220105" defTabSz="895704" eaLnBrk="0" fontAlgn="base" hangingPunct="0">
              <a:spcBef>
                <a:spcPct val="50000"/>
              </a:spcBef>
              <a:spcAft>
                <a:spcPct val="0"/>
              </a:spcAft>
              <a:defRPr sz="2400">
                <a:solidFill>
                  <a:srgbClr val="FF0000"/>
                </a:solidFill>
                <a:latin typeface="Verdana" pitchFamily="34" charset="0"/>
                <a:sym typeface="Webdings" pitchFamily="18" charset="2"/>
              </a:defRPr>
            </a:lvl7pPr>
            <a:lvl8pPr marL="3301570" indent="-220105" defTabSz="895704" eaLnBrk="0" fontAlgn="base" hangingPunct="0">
              <a:spcBef>
                <a:spcPct val="50000"/>
              </a:spcBef>
              <a:spcAft>
                <a:spcPct val="0"/>
              </a:spcAft>
              <a:defRPr sz="2400">
                <a:solidFill>
                  <a:srgbClr val="FF0000"/>
                </a:solidFill>
                <a:latin typeface="Verdana" pitchFamily="34" charset="0"/>
                <a:sym typeface="Webdings" pitchFamily="18" charset="2"/>
              </a:defRPr>
            </a:lvl8pPr>
            <a:lvl9pPr marL="3741780" indent="-220105" defTabSz="89570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FD46700B-F6B4-43A8-8DBE-EE8276F4C5EF}" type="slidenum">
              <a:rPr lang="en-GB" sz="1200">
                <a:solidFill>
                  <a:schemeClr val="tx1"/>
                </a:solidFill>
              </a:rPr>
              <a:pPr eaLnBrk="1" hangingPunct="1">
                <a:spcBef>
                  <a:spcPct val="0"/>
                </a:spcBef>
                <a:defRPr/>
              </a:pPr>
              <a:t>11</a:t>
            </a:fld>
            <a:endParaRPr lang="en-GB"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20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9" name="Rectangle 5"/>
          <p:cNvSpPr>
            <a:spLocks noGrp="1" noChangeArrowheads="1"/>
          </p:cNvSpPr>
          <p:nvPr>
            <p:ph type="subTitle" idx="1"/>
          </p:nvPr>
        </p:nvSpPr>
        <p:spPr>
          <a:xfrm>
            <a:off x="1485900" y="3886200"/>
            <a:ext cx="6934200" cy="1752600"/>
          </a:xfrm>
        </p:spPr>
        <p:txBody>
          <a:bodyPr/>
          <a:lstStyle>
            <a:lvl1pPr marL="0" indent="0" algn="ctr">
              <a:buFontTx/>
              <a:buNone/>
              <a:defRPr>
                <a:solidFill>
                  <a:schemeClr val="bg1"/>
                </a:solidFill>
              </a:defRPr>
            </a:lvl1pPr>
          </a:lstStyle>
          <a:p>
            <a:r>
              <a:rPr lang="en-US" smtClean="0"/>
              <a:t>Click to edit Master subtitle style</a:t>
            </a:r>
            <a:endParaRPr lang="en-GB" dirty="0"/>
          </a:p>
        </p:txBody>
      </p:sp>
      <p:sp>
        <p:nvSpPr>
          <p:cNvPr id="390154" name="Rectangle 10"/>
          <p:cNvSpPr>
            <a:spLocks noGrp="1" noChangeArrowheads="1"/>
          </p:cNvSpPr>
          <p:nvPr>
            <p:ph type="ctrTitle"/>
          </p:nvPr>
        </p:nvSpPr>
        <p:spPr>
          <a:xfrm>
            <a:off x="755650" y="2155825"/>
            <a:ext cx="8420100" cy="1470025"/>
          </a:xfrm>
        </p:spPr>
        <p:txBody>
          <a:bodyPr/>
          <a:lstStyle>
            <a:lvl1pPr algn="ctr">
              <a:defRPr sz="3600">
                <a:solidFill>
                  <a:schemeClr val="bg1"/>
                </a:solidFill>
              </a:defRPr>
            </a:lvl1pPr>
          </a:lstStyle>
          <a:p>
            <a:r>
              <a:rPr lang="en-US" smtClean="0"/>
              <a:t>Click to edit Master title style</a:t>
            </a:r>
            <a:endParaRPr lang="en-GB" dirty="0"/>
          </a:p>
        </p:txBody>
      </p:sp>
      <p:sp>
        <p:nvSpPr>
          <p:cNvPr id="5" name="Rectangle 6"/>
          <p:cNvSpPr>
            <a:spLocks noGrp="1" noChangeArrowheads="1"/>
          </p:cNvSpPr>
          <p:nvPr>
            <p:ph type="dt" sz="half" idx="10"/>
          </p:nvPr>
        </p:nvSpPr>
        <p:spPr>
          <a:xfrm>
            <a:off x="736600" y="6245225"/>
            <a:ext cx="2311400" cy="476250"/>
          </a:xfrm>
        </p:spPr>
        <p:txBody>
          <a:bodyPr/>
          <a:lstStyle>
            <a:lvl1pPr>
              <a:defRPr>
                <a:solidFill>
                  <a:schemeClr val="bg1"/>
                </a:solidFill>
              </a:defRPr>
            </a:lvl1pPr>
          </a:lstStyle>
          <a:p>
            <a:pPr>
              <a:defRPr/>
            </a:pPr>
            <a:fld id="{B76ED001-6E28-44A9-B935-246FCF654B65}" type="datetime1">
              <a:rPr lang="en-GB"/>
              <a:pPr>
                <a:defRPr/>
              </a:pPr>
              <a:t>20/12/2018</a:t>
            </a:fld>
            <a:endParaRPr lang="en-GB" dirty="0"/>
          </a:p>
        </p:txBody>
      </p:sp>
      <p:sp>
        <p:nvSpPr>
          <p:cNvPr id="6" name="Rectangle 5"/>
          <p:cNvSpPr>
            <a:spLocks noGrp="1" noChangeArrowheads="1"/>
          </p:cNvSpPr>
          <p:nvPr>
            <p:ph type="sldNum" sz="quarter" idx="11"/>
          </p:nvPr>
        </p:nvSpPr>
        <p:spPr/>
        <p:txBody>
          <a:bodyPr/>
          <a:lstStyle>
            <a:lvl1pPr>
              <a:defRPr>
                <a:solidFill>
                  <a:schemeClr val="bg1"/>
                </a:solidFill>
              </a:defRPr>
            </a:lvl1pPr>
          </a:lstStyle>
          <a:p>
            <a:pPr>
              <a:defRPr/>
            </a:pPr>
            <a:fld id="{C6884E71-CC90-4759-AF1E-DAF26605B349}" type="slidenum">
              <a:rPr lang="en-GB"/>
              <a:pPr>
                <a:defRPr/>
              </a:pPr>
              <a:t>‹#›</a:t>
            </a:fld>
            <a:endParaRPr lang="en-GB" dirty="0"/>
          </a:p>
        </p:txBody>
      </p:sp>
    </p:spTree>
    <p:extLst>
      <p:ext uri="{BB962C8B-B14F-4D97-AF65-F5344CB8AC3E}">
        <p14:creationId xmlns:p14="http://schemas.microsoft.com/office/powerpoint/2010/main" val="292413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65B48DD-435C-4C68-9DEE-F269D1775E89}" type="datetime1">
              <a:rPr lang="en-GB"/>
              <a:pPr>
                <a:defRPr/>
              </a:pPr>
              <a:t>20/12/2018</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097451-1763-4E44-85C2-D0B21BFA4085}" type="slidenum">
              <a:rPr lang="en-GB"/>
              <a:pPr>
                <a:defRPr/>
              </a:pPr>
              <a:t>‹#›</a:t>
            </a:fld>
            <a:endParaRPr lang="en-GB"/>
          </a:p>
        </p:txBody>
      </p:sp>
    </p:spTree>
    <p:extLst>
      <p:ext uri="{BB962C8B-B14F-4D97-AF65-F5344CB8AC3E}">
        <p14:creationId xmlns:p14="http://schemas.microsoft.com/office/powerpoint/2010/main" val="248198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184150"/>
            <a:ext cx="2336800" cy="5738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2100" y="184150"/>
            <a:ext cx="6858000"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23D87A3-E188-49C3-BE1A-D6FA4872F9B4}" type="datetime1">
              <a:rPr lang="en-GB"/>
              <a:pPr>
                <a:defRPr/>
              </a:pPr>
              <a:t>20/12/2018</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AB6955-500F-4D84-BF90-34BAB9F5E703}" type="slidenum">
              <a:rPr lang="en-GB"/>
              <a:pPr>
                <a:defRPr/>
              </a:pPr>
              <a:t>‹#›</a:t>
            </a:fld>
            <a:endParaRPr lang="en-GB"/>
          </a:p>
        </p:txBody>
      </p:sp>
    </p:spTree>
    <p:extLst>
      <p:ext uri="{BB962C8B-B14F-4D97-AF65-F5344CB8AC3E}">
        <p14:creationId xmlns:p14="http://schemas.microsoft.com/office/powerpoint/2010/main" val="369949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9"/>
            <a:ext cx="9906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398" tIns="45700" rIns="91398" bIns="45700" anchor="ctr"/>
          <a:lstStyle/>
          <a:p>
            <a:pPr algn="ctr" defTabSz="456990" fontAlgn="auto">
              <a:spcBef>
                <a:spcPts val="0"/>
              </a:spcBef>
              <a:spcAft>
                <a:spcPts val="0"/>
              </a:spcAft>
              <a:defRPr/>
            </a:pPr>
            <a:endParaRPr lang="en-US" sz="1800">
              <a:solidFill>
                <a:srgbClr val="FFFFFF"/>
              </a:solidFill>
            </a:endParaRPr>
          </a:p>
        </p:txBody>
      </p:sp>
      <p:sp>
        <p:nvSpPr>
          <p:cNvPr id="2" name="Title 1"/>
          <p:cNvSpPr>
            <a:spLocks noGrp="1"/>
          </p:cNvSpPr>
          <p:nvPr>
            <p:ph type="title"/>
          </p:nvPr>
        </p:nvSpPr>
        <p:spPr>
          <a:xfrm>
            <a:off x="507339" y="1556279"/>
            <a:ext cx="89154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384551" y="6237335"/>
            <a:ext cx="3136900" cy="484187"/>
          </a:xfrm>
          <a:prstGeom prst="rect">
            <a:avLst/>
          </a:prstGeo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95301" y="2564904"/>
            <a:ext cx="8915400" cy="3633788"/>
          </a:xfrm>
        </p:spPr>
        <p:txBody>
          <a:bodyPr/>
          <a:lstStyle>
            <a:lvl1pPr marL="342744" indent="-342744">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10"/>
          <p:cNvSpPr>
            <a:spLocks noChangeArrowheads="1"/>
          </p:cNvSpPr>
          <p:nvPr userDrawn="1"/>
        </p:nvSpPr>
        <p:spPr bwMode="auto">
          <a:xfrm>
            <a:off x="4579060" y="6597353"/>
            <a:ext cx="744691" cy="287908"/>
          </a:xfrm>
          <a:prstGeom prst="rect">
            <a:avLst/>
          </a:prstGeom>
          <a:solidFill>
            <a:srgbClr val="0077C8"/>
          </a:solidFill>
          <a:ln w="9525" algn="ctr">
            <a:solidFill>
              <a:srgbClr val="0077C8"/>
            </a:solidFill>
            <a:miter lim="800000"/>
            <a:headEnd/>
            <a:tailEnd/>
          </a:ln>
          <a:effectLst/>
        </p:spPr>
        <p:txBody>
          <a:bodyPr lIns="91398" tIns="45700" rIns="91398" bIns="45700" anchor="ctr"/>
          <a:lstStyle/>
          <a:p>
            <a:pPr algn="ctr" fontAlgn="auto">
              <a:spcBef>
                <a:spcPts val="0"/>
              </a:spcBef>
              <a:spcAft>
                <a:spcPts val="0"/>
              </a:spcAft>
              <a:defRPr/>
            </a:pPr>
            <a:endParaRPr lang="en-US" sz="7600" b="1">
              <a:solidFill>
                <a:srgbClr val="FFFFFF"/>
              </a:solidFill>
              <a:latin typeface="Verdana"/>
              <a:cs typeface="Arial" pitchFamily="34" charset="0"/>
            </a:endParaRPr>
          </a:p>
        </p:txBody>
      </p:sp>
      <p:sp>
        <p:nvSpPr>
          <p:cNvPr id="14" name="Footer Placeholder 4"/>
          <p:cNvSpPr txBox="1">
            <a:spLocks/>
          </p:cNvSpPr>
          <p:nvPr userDrawn="1"/>
        </p:nvSpPr>
        <p:spPr bwMode="auto">
          <a:xfrm>
            <a:off x="4552765" y="6597393"/>
            <a:ext cx="712297" cy="365125"/>
          </a:xfrm>
          <a:prstGeom prst="rect">
            <a:avLst/>
          </a:prstGeom>
          <a:noFill/>
          <a:ln w="9525">
            <a:noFill/>
            <a:miter lim="800000"/>
            <a:headEnd/>
            <a:tailEnd/>
          </a:ln>
          <a:effectLst/>
        </p:spPr>
        <p:txBody>
          <a:bodyPr vert="horz" wrap="square" lIns="91398" tIns="45700" rIns="91398" bIns="45700"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smtClean="0">
                <a:solidFill>
                  <a:srgbClr val="FFFFFF"/>
                </a:solidFill>
              </a:rPr>
              <a:t>Erasmus+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795" y="299571"/>
            <a:ext cx="1544785" cy="997764"/>
          </a:xfrm>
          <a:prstGeom prst="rect">
            <a:avLst/>
          </a:prstGeom>
        </p:spPr>
      </p:pic>
    </p:spTree>
    <p:extLst>
      <p:ext uri="{BB962C8B-B14F-4D97-AF65-F5344CB8AC3E}">
        <p14:creationId xmlns:p14="http://schemas.microsoft.com/office/powerpoint/2010/main" val="35484932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906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cs typeface="Arial" pitchFamily="34" charset="0"/>
            </a:endParaRPr>
          </a:p>
        </p:txBody>
      </p:sp>
      <p:sp>
        <p:nvSpPr>
          <p:cNvPr id="6" name="Rectangle 5"/>
          <p:cNvSpPr/>
          <p:nvPr userDrawn="1"/>
        </p:nvSpPr>
        <p:spPr>
          <a:xfrm>
            <a:off x="4582500" y="6669360"/>
            <a:ext cx="741231"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2" name="Title 1"/>
          <p:cNvSpPr>
            <a:spLocks noGrp="1"/>
          </p:cNvSpPr>
          <p:nvPr>
            <p:ph type="title" hasCustomPrompt="1"/>
          </p:nvPr>
        </p:nvSpPr>
        <p:spPr>
          <a:xfrm>
            <a:off x="4484948" y="1641600"/>
            <a:ext cx="4914546"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506506" y="3933056"/>
            <a:ext cx="4056451"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
        <p:nvSpPr>
          <p:cNvPr id="13" name="Rectangle 12"/>
          <p:cNvSpPr>
            <a:spLocks noChangeArrowheads="1"/>
          </p:cNvSpPr>
          <p:nvPr userDrawn="1"/>
        </p:nvSpPr>
        <p:spPr bwMode="auto">
          <a:xfrm>
            <a:off x="4579039" y="6597353"/>
            <a:ext cx="744691" cy="287908"/>
          </a:xfrm>
          <a:prstGeom prst="rect">
            <a:avLst/>
          </a:prstGeom>
          <a:solidFill>
            <a:srgbClr val="0077C8"/>
          </a:solidFill>
          <a:ln w="9525" algn="ctr">
            <a:solidFill>
              <a:srgbClr val="0077C8"/>
            </a:solidFill>
            <a:miter lim="800000"/>
            <a:headEnd/>
            <a:tailEnd/>
          </a:ln>
          <a:effectLst/>
        </p:spPr>
        <p:txBody>
          <a:bodyPr anchor="ctr"/>
          <a:lstStyle/>
          <a:p>
            <a:pPr algn="ctr" fontAlgn="auto">
              <a:spcBef>
                <a:spcPts val="0"/>
              </a:spcBef>
              <a:spcAft>
                <a:spcPts val="0"/>
              </a:spcAft>
              <a:defRPr/>
            </a:pPr>
            <a:endParaRPr lang="en-US" sz="7600" b="1">
              <a:solidFill>
                <a:srgbClr val="FFFFFF"/>
              </a:solidFill>
              <a:latin typeface="Verdana"/>
              <a:cs typeface="Arial" pitchFamily="34" charset="0"/>
            </a:endParaRPr>
          </a:p>
        </p:txBody>
      </p:sp>
      <p:sp>
        <p:nvSpPr>
          <p:cNvPr id="14" name="Footer Placeholder 4"/>
          <p:cNvSpPr txBox="1">
            <a:spLocks/>
          </p:cNvSpPr>
          <p:nvPr userDrawn="1"/>
        </p:nvSpPr>
        <p:spPr bwMode="auto">
          <a:xfrm>
            <a:off x="4552738" y="6597353"/>
            <a:ext cx="712297"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smtClean="0">
                <a:solidFill>
                  <a:srgbClr val="FFFFFF"/>
                </a:solidFill>
              </a:rPr>
              <a:t>Erasmus+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8963" y="-36909"/>
            <a:ext cx="6768304" cy="1435310"/>
          </a:xfrm>
          <a:prstGeom prst="rect">
            <a:avLst/>
          </a:prstGeom>
        </p:spPr>
      </p:pic>
    </p:spTree>
    <p:extLst>
      <p:ext uri="{BB962C8B-B14F-4D97-AF65-F5344CB8AC3E}">
        <p14:creationId xmlns:p14="http://schemas.microsoft.com/office/powerpoint/2010/main" val="26600280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9906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2" name="Title 1"/>
          <p:cNvSpPr>
            <a:spLocks noGrp="1"/>
          </p:cNvSpPr>
          <p:nvPr>
            <p:ph type="title"/>
          </p:nvPr>
        </p:nvSpPr>
        <p:spPr>
          <a:xfrm>
            <a:off x="507339" y="1556272"/>
            <a:ext cx="89154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384550" y="6237289"/>
            <a:ext cx="31369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95300" y="2564904"/>
            <a:ext cx="89154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10"/>
          <p:cNvSpPr>
            <a:spLocks noChangeArrowheads="1"/>
          </p:cNvSpPr>
          <p:nvPr userDrawn="1"/>
        </p:nvSpPr>
        <p:spPr bwMode="auto">
          <a:xfrm>
            <a:off x="4579039" y="6597353"/>
            <a:ext cx="744691" cy="287908"/>
          </a:xfrm>
          <a:prstGeom prst="rect">
            <a:avLst/>
          </a:prstGeom>
          <a:solidFill>
            <a:srgbClr val="0077C8"/>
          </a:solidFill>
          <a:ln w="9525" algn="ctr">
            <a:solidFill>
              <a:srgbClr val="0077C8"/>
            </a:solidFill>
            <a:miter lim="800000"/>
            <a:headEnd/>
            <a:tailEnd/>
          </a:ln>
          <a:effectLst/>
        </p:spPr>
        <p:txBody>
          <a:bodyPr anchor="ctr"/>
          <a:lstStyle/>
          <a:p>
            <a:pPr algn="ctr" fontAlgn="auto">
              <a:spcBef>
                <a:spcPts val="0"/>
              </a:spcBef>
              <a:spcAft>
                <a:spcPts val="0"/>
              </a:spcAft>
              <a:defRPr/>
            </a:pPr>
            <a:endParaRPr lang="en-US" sz="7600" b="1">
              <a:solidFill>
                <a:srgbClr val="FFFFFF"/>
              </a:solidFill>
              <a:latin typeface="Verdana"/>
              <a:cs typeface="Arial" pitchFamily="34" charset="0"/>
            </a:endParaRPr>
          </a:p>
        </p:txBody>
      </p:sp>
      <p:sp>
        <p:nvSpPr>
          <p:cNvPr id="14" name="Footer Placeholder 4"/>
          <p:cNvSpPr txBox="1">
            <a:spLocks/>
          </p:cNvSpPr>
          <p:nvPr userDrawn="1"/>
        </p:nvSpPr>
        <p:spPr bwMode="auto">
          <a:xfrm>
            <a:off x="4552738" y="6597353"/>
            <a:ext cx="712297"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smtClean="0">
                <a:solidFill>
                  <a:srgbClr val="FFFFFF"/>
                </a:solidFill>
              </a:rPr>
              <a:t>Erasmus+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778" y="299571"/>
            <a:ext cx="1544785" cy="997764"/>
          </a:xfrm>
          <a:prstGeom prst="rect">
            <a:avLst/>
          </a:prstGeom>
        </p:spPr>
      </p:pic>
    </p:spTree>
    <p:extLst>
      <p:ext uri="{BB962C8B-B14F-4D97-AF65-F5344CB8AC3E}">
        <p14:creationId xmlns:p14="http://schemas.microsoft.com/office/powerpoint/2010/main" val="42148872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53523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2387600"/>
            <a:ext cx="437515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2387600"/>
            <a:ext cx="437515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451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56123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717018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968221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10F25C6-CBF7-4E96-A3BD-E21A65B30980}" type="datetime1">
              <a:rPr lang="en-GB"/>
              <a:pPr>
                <a:defRPr/>
              </a:pPr>
              <a:t>20/12/2018</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6328B6-BBD3-46EA-AB11-28759538BF20}" type="slidenum">
              <a:rPr lang="en-GB"/>
              <a:pPr>
                <a:defRPr/>
              </a:pPr>
              <a:t>‹#›</a:t>
            </a:fld>
            <a:endParaRPr lang="en-GB"/>
          </a:p>
        </p:txBody>
      </p:sp>
    </p:spTree>
    <p:extLst>
      <p:ext uri="{BB962C8B-B14F-4D97-AF65-F5344CB8AC3E}">
        <p14:creationId xmlns:p14="http://schemas.microsoft.com/office/powerpoint/2010/main" val="389919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175628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14125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906221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2169" y="1123950"/>
            <a:ext cx="2230570"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123950"/>
            <a:ext cx="6531769"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38213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ext only slide">
    <p:spTree>
      <p:nvGrpSpPr>
        <p:cNvPr id="1" name=""/>
        <p:cNvGrpSpPr/>
        <p:nvPr/>
      </p:nvGrpSpPr>
      <p:grpSpPr>
        <a:xfrm>
          <a:off x="0" y="0"/>
          <a:ext cx="0" cy="0"/>
          <a:chOff x="0" y="0"/>
          <a:chExt cx="0" cy="0"/>
        </a:xfrm>
      </p:grpSpPr>
      <p:sp>
        <p:nvSpPr>
          <p:cNvPr id="4" name="Date Placeholder 3"/>
          <p:cNvSpPr txBox="1">
            <a:spLocks/>
          </p:cNvSpPr>
          <p:nvPr userDrawn="1"/>
        </p:nvSpPr>
        <p:spPr>
          <a:xfrm>
            <a:off x="7214527" y="6381751"/>
            <a:ext cx="23114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dirty="0" smtClean="0">
                <a:latin typeface="+mn-lt"/>
              </a:rPr>
              <a:t>Date: in 12 pts</a:t>
            </a:r>
          </a:p>
        </p:txBody>
      </p:sp>
      <p:grpSp>
        <p:nvGrpSpPr>
          <p:cNvPr id="5" name="Group 14"/>
          <p:cNvGrpSpPr>
            <a:grpSpLocks noChangeAspect="1"/>
          </p:cNvGrpSpPr>
          <p:nvPr userDrawn="1"/>
        </p:nvGrpSpPr>
        <p:grpSpPr bwMode="auto">
          <a:xfrm>
            <a:off x="116947" y="-315913"/>
            <a:ext cx="3546210" cy="1163638"/>
            <a:chOff x="-921" y="1556"/>
            <a:chExt cx="6486" cy="2411"/>
          </a:xfrm>
        </p:grpSpPr>
        <p:sp>
          <p:nvSpPr>
            <p:cNvPr id="6" name="AutoShape 6"/>
            <p:cNvSpPr>
              <a:spLocks noChangeAspect="1" noChangeArrowheads="1" noTextEdit="1"/>
            </p:cNvSpPr>
            <p:nvPr/>
          </p:nvSpPr>
          <p:spPr bwMode="auto">
            <a:xfrm>
              <a:off x="195" y="1556"/>
              <a:ext cx="537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 y="2476"/>
              <a:ext cx="6298" cy="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06506" y="1772816"/>
            <a:ext cx="8915400" cy="936104"/>
          </a:xfrm>
        </p:spPr>
        <p:txBody>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 y="2708921"/>
            <a:ext cx="89154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14897548"/>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906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328716" y="2565401"/>
            <a:ext cx="5460338"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62120" y="3716339"/>
            <a:ext cx="9243880" cy="1728787"/>
          </a:xfrm>
        </p:spPr>
        <p:txBody>
          <a:bodyPr/>
          <a:lstStyle>
            <a:lvl1pPr marL="0" indent="0">
              <a:buFontTx/>
              <a:buNone/>
              <a:defRPr sz="3000" b="1" i="0" baseline="0">
                <a:solidFill>
                  <a:srgbClr val="014493"/>
                </a:solidFill>
              </a:defRPr>
            </a:lvl1pPr>
          </a:lstStyle>
          <a:p>
            <a:pPr lvl="0"/>
            <a:r>
              <a:rPr lang="en-US" altLang="en-US" noProof="0" smtClean="0"/>
              <a:t>Click to edit Master subtitle style</a:t>
            </a:r>
            <a:endParaRPr lang="en-GB" altLang="en-US" noProof="0" dirty="0" smtClean="0"/>
          </a:p>
        </p:txBody>
      </p:sp>
      <p:sp>
        <p:nvSpPr>
          <p:cNvPr id="5"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6"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US"/>
          </a:p>
        </p:txBody>
      </p:sp>
      <p:sp>
        <p:nvSpPr>
          <p:cNvPr id="7"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44AEB651-E222-4575-AC3A-BAF631C97DB8}" type="slidenum">
              <a:rPr lang="en-GB"/>
              <a:pPr>
                <a:defRPr/>
              </a:pPr>
              <a:t>‹#›</a:t>
            </a:fld>
            <a:endParaRPr lang="en-GB" dirty="0"/>
          </a:p>
        </p:txBody>
      </p:sp>
    </p:spTree>
    <p:extLst>
      <p:ext uri="{BB962C8B-B14F-4D97-AF65-F5344CB8AC3E}">
        <p14:creationId xmlns:p14="http://schemas.microsoft.com/office/powerpoint/2010/main" val="2910818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945556"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cs typeface="+mn-cs"/>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442" y="258764"/>
            <a:ext cx="1556411"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328716" y="2565401"/>
            <a:ext cx="5460338"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62120" y="3716339"/>
            <a:ext cx="9243880"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694692F9-A922-4AD5-8CA8-6FE0922FE004}"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622800" y="6659563"/>
            <a:ext cx="662120"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Tree>
    <p:extLst>
      <p:ext uri="{BB962C8B-B14F-4D97-AF65-F5344CB8AC3E}">
        <p14:creationId xmlns:p14="http://schemas.microsoft.com/office/powerpoint/2010/main" val="4099922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6E1E30-ECF8-4BC9-A103-24DD94A83CC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01364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24B1AE-FB43-47A1-B0B0-1EADCC9D4E1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57881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2492376"/>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2492376"/>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47754F-2FA8-46B9-8050-A9FD8C5D7E6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3620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D9A2E7-932A-4405-9D52-C77545D0C877}" type="datetime1">
              <a:rPr lang="en-GB"/>
              <a:pPr>
                <a:defRPr/>
              </a:pPr>
              <a:t>20/12/2018</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1DBF02-2BD3-4326-ABD1-4FE92FDC2103}" type="slidenum">
              <a:rPr lang="en-GB"/>
              <a:pPr>
                <a:defRPr/>
              </a:pPr>
              <a:t>‹#›</a:t>
            </a:fld>
            <a:endParaRPr lang="en-GB"/>
          </a:p>
        </p:txBody>
      </p:sp>
    </p:spTree>
    <p:extLst>
      <p:ext uri="{BB962C8B-B14F-4D97-AF65-F5344CB8AC3E}">
        <p14:creationId xmlns:p14="http://schemas.microsoft.com/office/powerpoint/2010/main" val="313410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0094DA1-999E-4DAE-B78A-22E076237D7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09928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EDE18C1-7705-4896-BDCD-D26D94F0F2E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51321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B8534C3-C14A-4405-B39A-6DEEF9ECC6F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14803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DFBBC5-843D-42F2-97E1-F74F2BDE27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48415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EE0611-F1ED-4779-A0B2-CCE80C1D1D9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57169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98A3FF-263C-48F1-BFB0-B45B77FA2CA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58341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373" y="1339850"/>
            <a:ext cx="2244328"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8229" y="1339850"/>
            <a:ext cx="6573044"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7EA90D-FEDD-4779-9E4E-19BB1F77FB7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7413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2100" y="1397000"/>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1900" y="1397000"/>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4733EF0C-35C4-41AC-8089-C5EEA52DA389}" type="datetime1">
              <a:rPr lang="en-GB"/>
              <a:pPr>
                <a:defRPr/>
              </a:pPr>
              <a:t>20/12/2018</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645B33FE-4B26-46FA-B93D-BA2BDA3465DF}" type="slidenum">
              <a:rPr lang="en-GB"/>
              <a:pPr>
                <a:defRPr/>
              </a:pPr>
              <a:t>‹#›</a:t>
            </a:fld>
            <a:endParaRPr lang="en-GB"/>
          </a:p>
        </p:txBody>
      </p:sp>
    </p:spTree>
    <p:extLst>
      <p:ext uri="{BB962C8B-B14F-4D97-AF65-F5344CB8AC3E}">
        <p14:creationId xmlns:p14="http://schemas.microsoft.com/office/powerpoint/2010/main" val="396580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4276FA80-D501-430B-BFEA-86017F4FCA89}" type="datetime1">
              <a:rPr lang="en-GB"/>
              <a:pPr>
                <a:defRPr/>
              </a:pPr>
              <a:t>20/12/2018</a:t>
            </a:fld>
            <a:endParaRPr lang="en-GB"/>
          </a:p>
        </p:txBody>
      </p:sp>
      <p:sp>
        <p:nvSpPr>
          <p:cNvPr id="8" name="Footer Placeholder 7"/>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38F2910D-8CBA-454C-9521-839C14EF23B3}" type="slidenum">
              <a:rPr lang="en-GB"/>
              <a:pPr>
                <a:defRPr/>
              </a:pPr>
              <a:t>‹#›</a:t>
            </a:fld>
            <a:endParaRPr lang="en-GB"/>
          </a:p>
        </p:txBody>
      </p:sp>
    </p:spTree>
    <p:extLst>
      <p:ext uri="{BB962C8B-B14F-4D97-AF65-F5344CB8AC3E}">
        <p14:creationId xmlns:p14="http://schemas.microsoft.com/office/powerpoint/2010/main" val="38039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956456D3-6E40-469A-844A-1EE0F78A5BD0}" type="datetime1">
              <a:rPr lang="en-GB"/>
              <a:pPr>
                <a:defRPr/>
              </a:pPr>
              <a:t>20/12/2018</a:t>
            </a:fld>
            <a:endParaRPr lang="en-GB"/>
          </a:p>
        </p:txBody>
      </p:sp>
      <p:sp>
        <p:nvSpPr>
          <p:cNvPr id="4" name="Footer Placeholder 3"/>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0711C970-30D8-464D-838D-09B7592A7423}" type="slidenum">
              <a:rPr lang="en-GB"/>
              <a:pPr>
                <a:defRPr/>
              </a:pPr>
              <a:t>‹#›</a:t>
            </a:fld>
            <a:endParaRPr lang="en-GB"/>
          </a:p>
        </p:txBody>
      </p:sp>
    </p:spTree>
    <p:extLst>
      <p:ext uri="{BB962C8B-B14F-4D97-AF65-F5344CB8AC3E}">
        <p14:creationId xmlns:p14="http://schemas.microsoft.com/office/powerpoint/2010/main" val="2057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E9D94B8-5040-431B-8429-5911642C9848}" type="datetime1">
              <a:rPr lang="en-GB"/>
              <a:pPr>
                <a:defRPr/>
              </a:pPr>
              <a:t>20/12/2018</a:t>
            </a:fld>
            <a:endParaRPr lang="en-GB"/>
          </a:p>
        </p:txBody>
      </p:sp>
      <p:sp>
        <p:nvSpPr>
          <p:cNvPr id="3" name="Footer Placeholder 2"/>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505B027C-93A6-44E0-ADC4-5AE2A65A4364}" type="slidenum">
              <a:rPr lang="en-GB"/>
              <a:pPr>
                <a:defRPr/>
              </a:pPr>
              <a:t>‹#›</a:t>
            </a:fld>
            <a:endParaRPr lang="en-GB"/>
          </a:p>
        </p:txBody>
      </p:sp>
    </p:spTree>
    <p:extLst>
      <p:ext uri="{BB962C8B-B14F-4D97-AF65-F5344CB8AC3E}">
        <p14:creationId xmlns:p14="http://schemas.microsoft.com/office/powerpoint/2010/main" val="428132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69C8C2E-1C3C-424B-9BB0-DB99DB81292D}" type="datetime1">
              <a:rPr lang="en-GB"/>
              <a:pPr>
                <a:defRPr/>
              </a:pPr>
              <a:t>20/12/2018</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0E1D62BE-9F3B-460D-9866-00E09ED0BE34}" type="slidenum">
              <a:rPr lang="en-GB"/>
              <a:pPr>
                <a:defRPr/>
              </a:pPr>
              <a:t>‹#›</a:t>
            </a:fld>
            <a:endParaRPr lang="en-GB"/>
          </a:p>
        </p:txBody>
      </p:sp>
    </p:spTree>
    <p:extLst>
      <p:ext uri="{BB962C8B-B14F-4D97-AF65-F5344CB8AC3E}">
        <p14:creationId xmlns:p14="http://schemas.microsoft.com/office/powerpoint/2010/main" val="300598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B96AB47-E51F-46B7-9D7E-D10EB09E1E74}" type="datetime1">
              <a:rPr lang="en-GB"/>
              <a:pPr>
                <a:defRPr/>
              </a:pPr>
              <a:t>20/12/2018</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9CD993C-7662-4B61-9545-B74E71AC505E}" type="slidenum">
              <a:rPr lang="en-GB"/>
              <a:pPr>
                <a:defRPr/>
              </a:pPr>
              <a:t>‹#›</a:t>
            </a:fld>
            <a:endParaRPr lang="en-GB"/>
          </a:p>
        </p:txBody>
      </p:sp>
    </p:spTree>
    <p:extLst>
      <p:ext uri="{BB962C8B-B14F-4D97-AF65-F5344CB8AC3E}">
        <p14:creationId xmlns:p14="http://schemas.microsoft.com/office/powerpoint/2010/main" val="218559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190500" y="1968500"/>
            <a:ext cx="94488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GB" altLang="fr-FR" smtClean="0"/>
          </a:p>
        </p:txBody>
      </p:sp>
      <p:sp>
        <p:nvSpPr>
          <p:cNvPr id="1028" name="Rectangle 4"/>
          <p:cNvSpPr>
            <a:spLocks noGrp="1" noChangeArrowheads="1"/>
          </p:cNvSpPr>
          <p:nvPr>
            <p:ph type="dt" sz="half" idx="2"/>
          </p:nvPr>
        </p:nvSpPr>
        <p:spPr bwMode="auto">
          <a:xfrm>
            <a:off x="166688" y="6467475"/>
            <a:ext cx="1873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808080"/>
                </a:solidFill>
                <a:cs typeface="+mn-cs"/>
              </a:defRPr>
            </a:lvl1pPr>
          </a:lstStyle>
          <a:p>
            <a:pPr>
              <a:defRPr/>
            </a:pPr>
            <a:fld id="{B4FB1EF3-8CCC-455B-94CE-E16C8E78FE3A}" type="datetime1">
              <a:rPr lang="en-GB"/>
              <a:pPr>
                <a:defRPr/>
              </a:pPr>
              <a:t>20/12/2018</a:t>
            </a:fld>
            <a:endParaRPr lang="en-GB" dirty="0"/>
          </a:p>
        </p:txBody>
      </p:sp>
      <p:sp>
        <p:nvSpPr>
          <p:cNvPr id="1030" name="Rectangle 6"/>
          <p:cNvSpPr>
            <a:spLocks noGrp="1" noChangeArrowheads="1"/>
          </p:cNvSpPr>
          <p:nvPr>
            <p:ph type="sldNum" sz="quarter" idx="4"/>
          </p:nvPr>
        </p:nvSpPr>
        <p:spPr bwMode="auto">
          <a:xfrm>
            <a:off x="7391400" y="646747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rgbClr val="808080"/>
                </a:solidFill>
                <a:cs typeface="+mn-cs"/>
              </a:defRPr>
            </a:lvl1pPr>
          </a:lstStyle>
          <a:p>
            <a:pPr>
              <a:defRPr/>
            </a:pPr>
            <a:fld id="{D7ED663F-A592-45A4-BE70-78C56D7D809C}" type="slidenum">
              <a:rPr lang="en-GB"/>
              <a:pPr>
                <a:defRPr/>
              </a:pPr>
              <a:t>‹#›</a:t>
            </a:fld>
            <a:endParaRPr lang="en-GB" dirty="0"/>
          </a:p>
        </p:txBody>
      </p:sp>
      <p:sp>
        <p:nvSpPr>
          <p:cNvPr id="2" name="Rectangle 9"/>
          <p:cNvSpPr>
            <a:spLocks noGrp="1" noChangeArrowheads="1"/>
          </p:cNvSpPr>
          <p:nvPr>
            <p:ph type="title"/>
          </p:nvPr>
        </p:nvSpPr>
        <p:spPr bwMode="auto">
          <a:xfrm>
            <a:off x="190500" y="1193800"/>
            <a:ext cx="9474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en-GB" altLang="fr-FR" smtClean="0"/>
          </a:p>
        </p:txBody>
      </p:sp>
    </p:spTree>
  </p:cSld>
  <p:clrMap bg1="lt1" tx1="dk1" bg2="lt2" tx2="dk2" accent1="accent1" accent2="accent2" accent3="accent3" accent4="accent4" accent5="accent5" accent6="accent6" hlink="hlink" folHlink="folHlink"/>
  <p:sldLayoutIdLst>
    <p:sldLayoutId id="2147484975" r:id="rId1"/>
    <p:sldLayoutId id="2147484976" r:id="rId2"/>
    <p:sldLayoutId id="2147484977" r:id="rId3"/>
    <p:sldLayoutId id="2147484978" r:id="rId4"/>
    <p:sldLayoutId id="2147484979" r:id="rId5"/>
    <p:sldLayoutId id="2147484980" r:id="rId6"/>
    <p:sldLayoutId id="2147484981" r:id="rId7"/>
    <p:sldLayoutId id="2147484982" r:id="rId8"/>
    <p:sldLayoutId id="2147484983" r:id="rId9"/>
    <p:sldLayoutId id="2147484984" r:id="rId10"/>
    <p:sldLayoutId id="2147484985" r:id="rId11"/>
    <p:sldLayoutId id="2147485026" r:id="rId12"/>
  </p:sldLayoutIdLst>
  <p:hf hdr="0" ftr="0" dt="0"/>
  <p:txStyles>
    <p:title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7339" y="1123951"/>
            <a:ext cx="89154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95300" y="2387600"/>
            <a:ext cx="89154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cs typeface="Arial" pitchFamily="34" charset="0"/>
              </a:rPr>
              <a:pPr>
                <a:defRPr/>
              </a:pPr>
              <a:t>‹#›</a:t>
            </a:fld>
            <a:endParaRPr lang="en-GB" dirty="0">
              <a:solidFill>
                <a:srgbClr val="000000"/>
              </a:solidFill>
              <a:cs typeface="Arial" pitchFamily="34" charset="0"/>
            </a:endParaRPr>
          </a:p>
        </p:txBody>
      </p:sp>
    </p:spTree>
    <p:extLst>
      <p:ext uri="{BB962C8B-B14F-4D97-AF65-F5344CB8AC3E}">
        <p14:creationId xmlns:p14="http://schemas.microsoft.com/office/powerpoint/2010/main" val="3479200822"/>
      </p:ext>
    </p:extLst>
  </p:cSld>
  <p:clrMap bg1="lt1" tx1="dk1" bg2="lt2" tx2="dk2" accent1="accent1" accent2="accent2" accent3="accent3" accent4="accent4" accent5="accent5" accent6="accent6" hlink="hlink" folHlink="folHlink"/>
  <p:sldLayoutIdLst>
    <p:sldLayoutId id="2147484988" r:id="rId1"/>
    <p:sldLayoutId id="2147484989" r:id="rId2"/>
    <p:sldLayoutId id="2147484990" r:id="rId3"/>
    <p:sldLayoutId id="2147484991" r:id="rId4"/>
    <p:sldLayoutId id="2147484992" r:id="rId5"/>
    <p:sldLayoutId id="2147484993" r:id="rId6"/>
    <p:sldLayoutId id="2147484994" r:id="rId7"/>
    <p:sldLayoutId id="2147484995" r:id="rId8"/>
    <p:sldLayoutId id="2147484996" r:id="rId9"/>
    <p:sldLayoutId id="2147484997" r:id="rId10"/>
    <p:sldLayoutId id="2147484998" r:id="rId11"/>
    <p:sldLayoutId id="2147485039" r:id="rId12"/>
    <p:sldLayoutId id="2147485040" r:id="rId13"/>
  </p:sldLayoutIdLst>
  <p:timing>
    <p:tnLst>
      <p:par>
        <p:cTn id="1" dur="indefinite" restart="never" nodeType="tmRoot"/>
      </p:par>
    </p:tnLst>
  </p:timing>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1339850"/>
            <a:ext cx="8915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95300" y="2492376"/>
            <a:ext cx="89154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solidFill>
                <a:srgbClr val="000000"/>
              </a:solidFill>
              <a:cs typeface="+mn-cs"/>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solidFill>
                <a:srgbClr val="000000"/>
              </a:solidFill>
              <a:cs typeface="+mn-cs"/>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6E1E9DA6-45E4-492A-B088-80C15D2DD261}" type="slidenum">
              <a:rPr lang="en-GB" altLang="en-US">
                <a:solidFill>
                  <a:srgbClr val="000000"/>
                </a:solidFill>
                <a:cs typeface="+mn-cs"/>
              </a:rPr>
              <a:pPr/>
              <a:t>‹#›</a:t>
            </a:fld>
            <a:endParaRPr lang="en-GB" altLang="en-US">
              <a:solidFill>
                <a:srgbClr val="000000"/>
              </a:solidFill>
              <a:cs typeface="+mn-cs"/>
            </a:endParaRPr>
          </a:p>
        </p:txBody>
      </p:sp>
      <p:sp>
        <p:nvSpPr>
          <p:cNvPr id="15" name="Rectangle 14"/>
          <p:cNvSpPr/>
          <p:nvPr/>
        </p:nvSpPr>
        <p:spPr>
          <a:xfrm>
            <a:off x="0" y="0"/>
            <a:ext cx="9906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p:nvPr/>
        </p:nvSpPr>
        <p:spPr>
          <a:xfrm>
            <a:off x="4617642" y="6659564"/>
            <a:ext cx="662119"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7442" y="258764"/>
            <a:ext cx="1556411"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139259"/>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eacea.ec.europa.eu/erasmus-plus/funding/capacity-building-higher-education-2019_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slide" Target="slide5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23.png"/><Relationship Id="rId5" Type="http://schemas.openxmlformats.org/officeDocument/2006/relationships/diagramQuickStyle" Target="../diagrams/quickStyle11.xml"/><Relationship Id="rId10" Type="http://schemas.openxmlformats.org/officeDocument/2006/relationships/slide" Target="slide24.xml"/><Relationship Id="rId4" Type="http://schemas.openxmlformats.org/officeDocument/2006/relationships/diagramLayout" Target="../diagrams/layout11.xml"/><Relationship Id="rId9" Type="http://schemas.openxmlformats.org/officeDocument/2006/relationships/slide" Target="slide32.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eeas.europa.eu/headquarters/headquarters-homepage/area/geo_en" TargetMode="External"/><Relationship Id="rId7" Type="http://schemas.openxmlformats.org/officeDocument/2006/relationships/slide" Target="slide24.xml"/><Relationship Id="rId2" Type="http://schemas.openxmlformats.org/officeDocument/2006/relationships/hyperlink" Target="https://eacea.ec.europa.eu/erasmus-plus/contacts/international-erasmus-plus-contact-points_en" TargetMode="Externa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image" Target="../media/image5.png"/><Relationship Id="rId5" Type="http://schemas.openxmlformats.org/officeDocument/2006/relationships/image" Target="../media/image22.png"/><Relationship Id="rId10" Type="http://schemas.openxmlformats.org/officeDocument/2006/relationships/image" Target="../media/image24.jpeg"/><Relationship Id="rId4" Type="http://schemas.openxmlformats.org/officeDocument/2006/relationships/hyperlink" Target="https://eacea.ec.europa.eu/erasmus-plus/contacts/national-erasmus-plus-offices_en" TargetMode="External"/><Relationship Id="rId9" Type="http://schemas.openxmlformats.org/officeDocument/2006/relationships/slide" Target="slide5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5.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5.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eacea.ec.europa.eu/erasmus-plus/funding/capacity-building-higher-education-2019_e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9.xml"/><Relationship Id="rId1" Type="http://schemas.openxmlformats.org/officeDocument/2006/relationships/slideLayout" Target="../slideLayouts/slideLayout2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7339" y="1773239"/>
            <a:ext cx="8915400" cy="935037"/>
          </a:xfrm>
        </p:spPr>
        <p:txBody>
          <a:bodyPr/>
          <a:lstStyle/>
          <a:p>
            <a:endParaRPr lang="en-GB" altLang="fr-FR" smtClean="0"/>
          </a:p>
        </p:txBody>
      </p:sp>
      <p:sp>
        <p:nvSpPr>
          <p:cNvPr id="8195" name="Content Placeholder 2"/>
          <p:cNvSpPr>
            <a:spLocks noGrp="1"/>
          </p:cNvSpPr>
          <p:nvPr>
            <p:ph idx="1"/>
          </p:nvPr>
        </p:nvSpPr>
        <p:spPr>
          <a:xfrm>
            <a:off x="495300" y="2708275"/>
            <a:ext cx="8915400" cy="3417888"/>
          </a:xfrm>
        </p:spPr>
        <p:txBody>
          <a:bodyPr/>
          <a:lstStyle/>
          <a:p>
            <a:endParaRPr lang="en-GB" altLang="fr-FR" smtClean="0"/>
          </a:p>
        </p:txBody>
      </p:sp>
      <p:pic>
        <p:nvPicPr>
          <p:cNvPr id="8196" name="Picture 7"/>
          <p:cNvPicPr>
            <a:picLocks noChangeAspect="1"/>
          </p:cNvPicPr>
          <p:nvPr/>
        </p:nvPicPr>
        <p:blipFill>
          <a:blip r:embed="rId2">
            <a:extLst>
              <a:ext uri="{28A0092B-C50C-407E-A947-70E740481C1C}">
                <a14:useLocalDpi xmlns:a14="http://schemas.microsoft.com/office/drawing/2010/main" val="0"/>
              </a:ext>
            </a:extLst>
          </a:blip>
          <a:srcRect l="5029" r="5809"/>
          <a:stretch>
            <a:fillRect/>
          </a:stretch>
        </p:blipFill>
        <p:spPr bwMode="auto">
          <a:xfrm>
            <a:off x="-27516" y="-26988"/>
            <a:ext cx="9936956"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896549" y="620689"/>
            <a:ext cx="7722858" cy="4895875"/>
          </a:xfrm>
          <a:custGeom>
            <a:avLst/>
            <a:gdLst>
              <a:gd name="connsiteX0" fmla="*/ 2590800 w 2590800"/>
              <a:gd name="connsiteY0" fmla="*/ 1310640 h 1310640"/>
              <a:gd name="connsiteX1" fmla="*/ 2590800 w 2590800"/>
              <a:gd name="connsiteY1" fmla="*/ 1310640 h 1310640"/>
              <a:gd name="connsiteX2" fmla="*/ 2590800 w 2590800"/>
              <a:gd name="connsiteY2" fmla="*/ 1066800 h 1310640"/>
              <a:gd name="connsiteX3" fmla="*/ 2575560 w 2590800"/>
              <a:gd name="connsiteY3" fmla="*/ 0 h 1310640"/>
              <a:gd name="connsiteX4" fmla="*/ 198120 w 2590800"/>
              <a:gd name="connsiteY4" fmla="*/ 30480 h 1310640"/>
              <a:gd name="connsiteX5" fmla="*/ 0 w 2590800"/>
              <a:gd name="connsiteY5" fmla="*/ 1310640 h 1310640"/>
              <a:gd name="connsiteX6" fmla="*/ 2590800 w 2590800"/>
              <a:gd name="connsiteY6" fmla="*/ 1310640 h 1310640"/>
              <a:gd name="connsiteX0" fmla="*/ 2392680 w 2392680"/>
              <a:gd name="connsiteY0" fmla="*/ 1310640 h 2202229"/>
              <a:gd name="connsiteX1" fmla="*/ 2392680 w 2392680"/>
              <a:gd name="connsiteY1" fmla="*/ 1310640 h 2202229"/>
              <a:gd name="connsiteX2" fmla="*/ 2392680 w 2392680"/>
              <a:gd name="connsiteY2" fmla="*/ 1066800 h 2202229"/>
              <a:gd name="connsiteX3" fmla="*/ 2377440 w 2392680"/>
              <a:gd name="connsiteY3" fmla="*/ 0 h 2202229"/>
              <a:gd name="connsiteX4" fmla="*/ 0 w 2392680"/>
              <a:gd name="connsiteY4" fmla="*/ 30480 h 2202229"/>
              <a:gd name="connsiteX5" fmla="*/ 339015 w 2392680"/>
              <a:gd name="connsiteY5" fmla="*/ 2202229 h 2202229"/>
              <a:gd name="connsiteX6" fmla="*/ 2392680 w 2392680"/>
              <a:gd name="connsiteY6" fmla="*/ 1310640 h 2202229"/>
              <a:gd name="connsiteX0" fmla="*/ 2392680 w 2392680"/>
              <a:gd name="connsiteY0" fmla="*/ 1280160 h 2171749"/>
              <a:gd name="connsiteX1" fmla="*/ 2392680 w 2392680"/>
              <a:gd name="connsiteY1" fmla="*/ 1280160 h 2171749"/>
              <a:gd name="connsiteX2" fmla="*/ 2392680 w 2392680"/>
              <a:gd name="connsiteY2" fmla="*/ 1036320 h 2171749"/>
              <a:gd name="connsiteX3" fmla="*/ 2168554 w 2392680"/>
              <a:gd name="connsiteY3" fmla="*/ 67377 h 2171749"/>
              <a:gd name="connsiteX4" fmla="*/ 0 w 2392680"/>
              <a:gd name="connsiteY4" fmla="*/ 0 h 2171749"/>
              <a:gd name="connsiteX5" fmla="*/ 339015 w 2392680"/>
              <a:gd name="connsiteY5" fmla="*/ 2171749 h 2171749"/>
              <a:gd name="connsiteX6" fmla="*/ 2392680 w 2392680"/>
              <a:gd name="connsiteY6" fmla="*/ 1280160 h 2171749"/>
              <a:gd name="connsiteX0" fmla="*/ 2467282 w 2467282"/>
              <a:gd name="connsiteY0" fmla="*/ 1894487 h 2171749"/>
              <a:gd name="connsiteX1" fmla="*/ 2392680 w 2467282"/>
              <a:gd name="connsiteY1" fmla="*/ 1280160 h 2171749"/>
              <a:gd name="connsiteX2" fmla="*/ 2392680 w 2467282"/>
              <a:gd name="connsiteY2" fmla="*/ 1036320 h 2171749"/>
              <a:gd name="connsiteX3" fmla="*/ 2168554 w 2467282"/>
              <a:gd name="connsiteY3" fmla="*/ 67377 h 2171749"/>
              <a:gd name="connsiteX4" fmla="*/ 0 w 2467282"/>
              <a:gd name="connsiteY4" fmla="*/ 0 h 2171749"/>
              <a:gd name="connsiteX5" fmla="*/ 339015 w 2467282"/>
              <a:gd name="connsiteY5" fmla="*/ 2171749 h 2171749"/>
              <a:gd name="connsiteX6" fmla="*/ 2467282 w 2467282"/>
              <a:gd name="connsiteY6" fmla="*/ 1894487 h 2171749"/>
              <a:gd name="connsiteX0" fmla="*/ 2467282 w 2467282"/>
              <a:gd name="connsiteY0" fmla="*/ 1894487 h 2171749"/>
              <a:gd name="connsiteX1" fmla="*/ 2392680 w 2467282"/>
              <a:gd name="connsiteY1" fmla="*/ 1036320 h 2171749"/>
              <a:gd name="connsiteX2" fmla="*/ 2168554 w 2467282"/>
              <a:gd name="connsiteY2" fmla="*/ 67377 h 2171749"/>
              <a:gd name="connsiteX3" fmla="*/ 0 w 2467282"/>
              <a:gd name="connsiteY3" fmla="*/ 0 h 2171749"/>
              <a:gd name="connsiteX4" fmla="*/ 339015 w 2467282"/>
              <a:gd name="connsiteY4" fmla="*/ 2171749 h 2171749"/>
              <a:gd name="connsiteX5" fmla="*/ 2467282 w 2467282"/>
              <a:gd name="connsiteY5" fmla="*/ 1894487 h 2171749"/>
              <a:gd name="connsiteX0" fmla="*/ 2467282 w 2467282"/>
              <a:gd name="connsiteY0" fmla="*/ 1894487 h 2171749"/>
              <a:gd name="connsiteX1" fmla="*/ 2168554 w 2467282"/>
              <a:gd name="connsiteY1" fmla="*/ 67377 h 2171749"/>
              <a:gd name="connsiteX2" fmla="*/ 0 w 2467282"/>
              <a:gd name="connsiteY2" fmla="*/ 0 h 2171749"/>
              <a:gd name="connsiteX3" fmla="*/ 339015 w 2467282"/>
              <a:gd name="connsiteY3" fmla="*/ 2171749 h 2171749"/>
              <a:gd name="connsiteX4" fmla="*/ 2467282 w 2467282"/>
              <a:gd name="connsiteY4" fmla="*/ 1894487 h 2171749"/>
              <a:gd name="connsiteX0" fmla="*/ 2258396 w 2258396"/>
              <a:gd name="connsiteY0" fmla="*/ 2063019 h 2171749"/>
              <a:gd name="connsiteX1" fmla="*/ 2168554 w 2258396"/>
              <a:gd name="connsiteY1" fmla="*/ 67377 h 2171749"/>
              <a:gd name="connsiteX2" fmla="*/ 0 w 2258396"/>
              <a:gd name="connsiteY2" fmla="*/ 0 h 2171749"/>
              <a:gd name="connsiteX3" fmla="*/ 339015 w 2258396"/>
              <a:gd name="connsiteY3" fmla="*/ 2171749 h 2171749"/>
              <a:gd name="connsiteX4" fmla="*/ 2258396 w 2258396"/>
              <a:gd name="connsiteY4" fmla="*/ 2063019 h 2171749"/>
              <a:gd name="connsiteX0" fmla="*/ 2258396 w 2258396"/>
              <a:gd name="connsiteY0" fmla="*/ 2063019 h 2101075"/>
              <a:gd name="connsiteX1" fmla="*/ 2168554 w 2258396"/>
              <a:gd name="connsiteY1" fmla="*/ 67377 h 2101075"/>
              <a:gd name="connsiteX2" fmla="*/ 0 w 2258396"/>
              <a:gd name="connsiteY2" fmla="*/ 0 h 2101075"/>
              <a:gd name="connsiteX3" fmla="*/ 339015 w 2258396"/>
              <a:gd name="connsiteY3" fmla="*/ 2101075 h 2101075"/>
              <a:gd name="connsiteX4" fmla="*/ 2258396 w 2258396"/>
              <a:gd name="connsiteY4" fmla="*/ 2063019 h 2101075"/>
              <a:gd name="connsiteX0" fmla="*/ 2258396 w 2258396"/>
              <a:gd name="connsiteY0" fmla="*/ 2063019 h 2073893"/>
              <a:gd name="connsiteX1" fmla="*/ 2168554 w 2258396"/>
              <a:gd name="connsiteY1" fmla="*/ 67377 h 2073893"/>
              <a:gd name="connsiteX2" fmla="*/ 0 w 2258396"/>
              <a:gd name="connsiteY2" fmla="*/ 0 h 2073893"/>
              <a:gd name="connsiteX3" fmla="*/ 316635 w 2258396"/>
              <a:gd name="connsiteY3" fmla="*/ 2073893 h 2073893"/>
              <a:gd name="connsiteX4" fmla="*/ 2258396 w 2258396"/>
              <a:gd name="connsiteY4" fmla="*/ 2063019 h 2073893"/>
              <a:gd name="connsiteX0" fmla="*/ 2258396 w 2258396"/>
              <a:gd name="connsiteY0" fmla="*/ 2063019 h 2063019"/>
              <a:gd name="connsiteX1" fmla="*/ 2168554 w 2258396"/>
              <a:gd name="connsiteY1" fmla="*/ 67377 h 2063019"/>
              <a:gd name="connsiteX2" fmla="*/ 0 w 2258396"/>
              <a:gd name="connsiteY2" fmla="*/ 0 h 2063019"/>
              <a:gd name="connsiteX3" fmla="*/ 316635 w 2258396"/>
              <a:gd name="connsiteY3" fmla="*/ 2057583 h 2063019"/>
              <a:gd name="connsiteX4" fmla="*/ 2258396 w 2258396"/>
              <a:gd name="connsiteY4" fmla="*/ 2063019 h 206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396" h="2063019">
                <a:moveTo>
                  <a:pt x="2258396" y="2063019"/>
                </a:moveTo>
                <a:lnTo>
                  <a:pt x="2168554" y="67377"/>
                </a:lnTo>
                <a:lnTo>
                  <a:pt x="0" y="0"/>
                </a:lnTo>
                <a:lnTo>
                  <a:pt x="316635" y="2057583"/>
                </a:lnTo>
                <a:lnTo>
                  <a:pt x="2258396" y="2063019"/>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fr-FR" sz="3600" b="1" dirty="0">
              <a:solidFill>
                <a:schemeClr val="tx1"/>
              </a:solidFill>
              <a:cs typeface="Arial" pitchFamily="34" charset="0"/>
            </a:endParaRPr>
          </a:p>
          <a:p>
            <a:pPr algn="ctr">
              <a:defRPr/>
            </a:pPr>
            <a:endParaRPr lang="en-GB" altLang="fr-FR" sz="3600" dirty="0">
              <a:solidFill>
                <a:schemeClr val="tx1"/>
              </a:solidFill>
              <a:cs typeface="Arial" pitchFamily="34" charset="0"/>
            </a:endParaRPr>
          </a:p>
          <a:p>
            <a:pPr algn="ctr">
              <a:defRPr/>
            </a:pPr>
            <a:endParaRPr lang="en-GB" altLang="fr-FR" dirty="0">
              <a:solidFill>
                <a:schemeClr val="tx1"/>
              </a:solidFill>
              <a:cs typeface="Arial" pitchFamily="34" charset="0"/>
            </a:endParaRPr>
          </a:p>
        </p:txBody>
      </p:sp>
      <p:sp>
        <p:nvSpPr>
          <p:cNvPr id="8198" name="Sous-titre 1"/>
          <p:cNvSpPr txBox="1">
            <a:spLocks/>
          </p:cNvSpPr>
          <p:nvPr/>
        </p:nvSpPr>
        <p:spPr bwMode="auto">
          <a:xfrm>
            <a:off x="1286593" y="1772816"/>
            <a:ext cx="709879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200"/>
              </a:spcAft>
            </a:pPr>
            <a:r>
              <a:rPr lang="en-GB" altLang="fr-FR" sz="2400" b="1" dirty="0">
                <a:solidFill>
                  <a:srgbClr val="0F5494"/>
                </a:solidFill>
                <a:latin typeface="Verdana Bold"/>
                <a:cs typeface="Aharoni" pitchFamily="2" charset="-79"/>
              </a:rPr>
              <a:t>HERE annual seminar</a:t>
            </a:r>
            <a:r>
              <a:rPr lang="en-GB" altLang="fr-FR" sz="2400" b="1" dirty="0" smtClean="0">
                <a:solidFill>
                  <a:srgbClr val="0F5494"/>
                </a:solidFill>
                <a:latin typeface="Verdana Bold"/>
                <a:cs typeface="Aharoni" pitchFamily="2" charset="-79"/>
              </a:rPr>
              <a:t>:</a:t>
            </a:r>
            <a:endParaRPr lang="en-US" altLang="fr-FR" sz="2500" b="1" dirty="0" smtClean="0">
              <a:solidFill>
                <a:srgbClr val="0F5494"/>
              </a:solidFill>
              <a:latin typeface="Verdana Bold"/>
              <a:cs typeface="Aharoni" pitchFamily="2" charset="-79"/>
            </a:endParaRPr>
          </a:p>
          <a:p>
            <a:pPr marL="0" indent="0" algn="ctr" eaLnBrk="1" hangingPunct="1">
              <a:spcBef>
                <a:spcPts val="0"/>
              </a:spcBef>
              <a:spcAft>
                <a:spcPts val="0"/>
              </a:spcAft>
            </a:pPr>
            <a:r>
              <a:rPr lang="en-GB" altLang="fr-FR" sz="2800" b="1" dirty="0">
                <a:solidFill>
                  <a:srgbClr val="0F5494"/>
                </a:solidFill>
                <a:latin typeface="Verdana Bold"/>
                <a:cs typeface="Aharoni" pitchFamily="2" charset="-79"/>
              </a:rPr>
              <a:t>Innovations in Higher Education Development</a:t>
            </a:r>
            <a:r>
              <a:rPr lang="en-US" altLang="fr-FR" sz="2500" b="1" dirty="0" smtClean="0">
                <a:solidFill>
                  <a:srgbClr val="0F5494"/>
                </a:solidFill>
                <a:latin typeface="Verdana Bold"/>
                <a:cs typeface="Aharoni" pitchFamily="2" charset="-79"/>
              </a:rPr>
              <a:t> </a:t>
            </a:r>
            <a:endParaRPr lang="en-US" altLang="fr-FR" sz="2500" b="1" dirty="0">
              <a:solidFill>
                <a:srgbClr val="0F5494"/>
              </a:solidFill>
              <a:latin typeface="Verdana Bold"/>
              <a:cs typeface="Aharoni" pitchFamily="2" charset="-79"/>
            </a:endParaRPr>
          </a:p>
          <a:p>
            <a:pPr algn="ctr" eaLnBrk="1" hangingPunct="1">
              <a:spcAft>
                <a:spcPts val="1200"/>
              </a:spcAft>
            </a:pPr>
            <a:endParaRPr lang="en-GB" altLang="fr-FR" sz="1600" dirty="0" smtClean="0">
              <a:solidFill>
                <a:srgbClr val="0F5494"/>
              </a:solidFill>
              <a:latin typeface="Verdana Bold"/>
              <a:cs typeface="Aharoni" pitchFamily="2" charset="-79"/>
            </a:endParaRPr>
          </a:p>
          <a:p>
            <a:pPr algn="ctr" eaLnBrk="1" hangingPunct="1">
              <a:spcAft>
                <a:spcPts val="3000"/>
              </a:spcAft>
            </a:pPr>
            <a:r>
              <a:rPr lang="fr-BE" altLang="fr-FR" sz="2000" dirty="0" smtClean="0">
                <a:solidFill>
                  <a:srgbClr val="0F5494"/>
                </a:solidFill>
                <a:latin typeface="Verdana Bold"/>
                <a:cs typeface="Aharoni" pitchFamily="2" charset="-79"/>
              </a:rPr>
              <a:t> </a:t>
            </a:r>
            <a:r>
              <a:rPr lang="fr-BE" altLang="fr-FR" sz="2000" dirty="0">
                <a:solidFill>
                  <a:srgbClr val="0F5494"/>
                </a:solidFill>
                <a:latin typeface="Verdana Bold"/>
                <a:cs typeface="Aharoni" pitchFamily="2" charset="-79"/>
              </a:rPr>
              <a:t>     </a:t>
            </a:r>
            <a:r>
              <a:rPr lang="fr-BE" altLang="fr-FR" sz="2000" dirty="0" err="1">
                <a:solidFill>
                  <a:srgbClr val="0F5494"/>
                </a:solidFill>
                <a:latin typeface="Verdana Bold"/>
                <a:cs typeface="Aharoni" pitchFamily="2" charset="-79"/>
              </a:rPr>
              <a:t>Yeoju</a:t>
            </a:r>
            <a:r>
              <a:rPr lang="fr-BE" altLang="fr-FR" sz="2000" dirty="0">
                <a:solidFill>
                  <a:srgbClr val="0F5494"/>
                </a:solidFill>
                <a:latin typeface="Verdana Bold"/>
                <a:cs typeface="Aharoni" pitchFamily="2" charset="-79"/>
              </a:rPr>
              <a:t> </a:t>
            </a:r>
            <a:r>
              <a:rPr lang="fr-BE" altLang="fr-FR" sz="2000" dirty="0" err="1">
                <a:solidFill>
                  <a:srgbClr val="0F5494"/>
                </a:solidFill>
                <a:latin typeface="Verdana Bold"/>
                <a:cs typeface="Aharoni" pitchFamily="2" charset="-79"/>
              </a:rPr>
              <a:t>Technical</a:t>
            </a:r>
            <a:r>
              <a:rPr lang="fr-BE" altLang="fr-FR" sz="2000" dirty="0">
                <a:solidFill>
                  <a:srgbClr val="0F5494"/>
                </a:solidFill>
                <a:latin typeface="Verdana Bold"/>
                <a:cs typeface="Aharoni" pitchFamily="2" charset="-79"/>
              </a:rPr>
              <a:t> </a:t>
            </a:r>
            <a:r>
              <a:rPr lang="fr-BE" altLang="fr-FR" sz="2000" dirty="0" smtClean="0">
                <a:solidFill>
                  <a:srgbClr val="0F5494"/>
                </a:solidFill>
                <a:latin typeface="Verdana Bold"/>
                <a:cs typeface="Aharoni" pitchFamily="2" charset="-79"/>
              </a:rPr>
              <a:t>Institute in </a:t>
            </a:r>
            <a:r>
              <a:rPr lang="fr-BE" altLang="fr-FR" sz="2000" dirty="0" err="1" smtClean="0">
                <a:solidFill>
                  <a:srgbClr val="0F5494"/>
                </a:solidFill>
                <a:latin typeface="Verdana Bold"/>
                <a:cs typeface="Aharoni" pitchFamily="2" charset="-79"/>
              </a:rPr>
              <a:t>Tashkent</a:t>
            </a:r>
            <a:endParaRPr lang="fr-BE" altLang="fr-FR" sz="2000" dirty="0" smtClean="0">
              <a:solidFill>
                <a:srgbClr val="0F5494"/>
              </a:solidFill>
              <a:latin typeface="Verdana Bold"/>
              <a:cs typeface="Aharoni" pitchFamily="2" charset="-79"/>
            </a:endParaRPr>
          </a:p>
          <a:p>
            <a:pPr algn="ctr" eaLnBrk="1" hangingPunct="1">
              <a:spcAft>
                <a:spcPts val="3000"/>
              </a:spcAft>
            </a:pPr>
            <a:r>
              <a:rPr lang="fr-BE" altLang="fr-FR" sz="2000" dirty="0" smtClean="0">
                <a:solidFill>
                  <a:srgbClr val="0F5494"/>
                </a:solidFill>
                <a:latin typeface="Verdana Bold"/>
                <a:cs typeface="Aharoni" pitchFamily="2" charset="-79"/>
              </a:rPr>
              <a:t>21 December 2018</a:t>
            </a:r>
            <a:endParaRPr lang="fr-BE" altLang="fr-FR" sz="2000" dirty="0">
              <a:solidFill>
                <a:srgbClr val="0F5494"/>
              </a:solidFill>
              <a:latin typeface="Verdana Bold"/>
              <a:cs typeface="Aharoni" pitchFamily="2" charset="-79"/>
            </a:endParaRPr>
          </a:p>
          <a:p>
            <a:pPr algn="ctr" eaLnBrk="1" hangingPunct="1">
              <a:spcAft>
                <a:spcPts val="3000"/>
              </a:spcAft>
            </a:pPr>
            <a:endParaRPr lang="en-GB" altLang="fr-FR" sz="2000" dirty="0">
              <a:solidFill>
                <a:srgbClr val="0F5494"/>
              </a:solidFill>
              <a:latin typeface="Verdana Bold"/>
              <a:cs typeface="Aharoni" pitchFamily="2" charset="-79"/>
            </a:endParaRPr>
          </a:p>
        </p:txBody>
      </p:sp>
      <p:grpSp>
        <p:nvGrpSpPr>
          <p:cNvPr id="8199" name="Group 14"/>
          <p:cNvGrpSpPr>
            <a:grpSpLocks noChangeAspect="1"/>
          </p:cNvGrpSpPr>
          <p:nvPr/>
        </p:nvGrpSpPr>
        <p:grpSpPr bwMode="auto">
          <a:xfrm>
            <a:off x="3107987" y="764704"/>
            <a:ext cx="3665948" cy="719612"/>
            <a:chOff x="-1140" y="1277"/>
            <a:chExt cx="6705" cy="1491"/>
          </a:xfrm>
        </p:grpSpPr>
        <p:sp>
          <p:nvSpPr>
            <p:cNvPr id="8200" name="AutoShape 6"/>
            <p:cNvSpPr>
              <a:spLocks noChangeAspect="1" noChangeArrowheads="1" noTextEdit="1"/>
            </p:cNvSpPr>
            <p:nvPr/>
          </p:nvSpPr>
          <p:spPr bwMode="auto">
            <a:xfrm>
              <a:off x="195" y="1556"/>
              <a:ext cx="537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201"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0" y="1277"/>
              <a:ext cx="6298" cy="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113630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F1A03-9B34-4653-B0CD-C80558B4651F}" type="slidenum">
              <a:rPr lang="en-GB" smtClean="0"/>
              <a:pPr>
                <a:defRPr/>
              </a:pPr>
              <a:t>10</a:t>
            </a:fld>
            <a:endParaRPr lang="en-GB"/>
          </a:p>
        </p:txBody>
      </p:sp>
      <p:sp>
        <p:nvSpPr>
          <p:cNvPr id="3" name="Rectangle 2"/>
          <p:cNvSpPr/>
          <p:nvPr/>
        </p:nvSpPr>
        <p:spPr>
          <a:xfrm>
            <a:off x="2985601" y="1425873"/>
            <a:ext cx="3350597" cy="461665"/>
          </a:xfrm>
          <a:prstGeom prst="rect">
            <a:avLst/>
          </a:prstGeom>
        </p:spPr>
        <p:txBody>
          <a:bodyPr wrap="none">
            <a:spAutoFit/>
          </a:bodyPr>
          <a:lstStyle/>
          <a:p>
            <a:pPr>
              <a:defRPr/>
            </a:pPr>
            <a:r>
              <a:rPr lang="fr-BE" b="1" i="1" dirty="0">
                <a:solidFill>
                  <a:srgbClr val="336699"/>
                </a:solidFill>
              </a:rPr>
              <a:t>Indicative budget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019300"/>
            <a:ext cx="7556500" cy="4279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4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02885668"/>
              </p:ext>
            </p:extLst>
          </p:nvPr>
        </p:nvGraphicFramePr>
        <p:xfrm>
          <a:off x="547231" y="2069027"/>
          <a:ext cx="8915400" cy="4032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801051" y="1394768"/>
            <a:ext cx="3661580" cy="523220"/>
          </a:xfrm>
          <a:prstGeom prst="rect">
            <a:avLst/>
          </a:prstGeom>
        </p:spPr>
        <p:txBody>
          <a:bodyPr wrap="none">
            <a:spAutoFit/>
          </a:bodyPr>
          <a:lstStyle/>
          <a:p>
            <a:r>
              <a:rPr lang="fr-BE" sz="2800" b="1" i="1" dirty="0">
                <a:solidFill>
                  <a:srgbClr val="336699"/>
                </a:solidFill>
                <a:latin typeface="+mj-lt"/>
                <a:ea typeface="+mj-ea"/>
                <a:cs typeface="+mj-cs"/>
              </a:rPr>
              <a:t>Types of </a:t>
            </a:r>
            <a:r>
              <a:rPr lang="fr-BE" sz="2800" b="1" i="1" dirty="0" err="1" smtClean="0">
                <a:solidFill>
                  <a:srgbClr val="336699"/>
                </a:solidFill>
                <a:latin typeface="+mj-lt"/>
                <a:ea typeface="+mj-ea"/>
                <a:cs typeface="+mj-cs"/>
              </a:rPr>
              <a:t>projects</a:t>
            </a:r>
            <a:endParaRPr lang="en-GB" sz="2800" b="1" i="1" dirty="0">
              <a:solidFill>
                <a:srgbClr val="336699"/>
              </a:solidFill>
              <a:latin typeface="+mj-lt"/>
              <a:ea typeface="+mj-ea"/>
              <a:cs typeface="+mj-cs"/>
            </a:endParaRPr>
          </a:p>
        </p:txBody>
      </p:sp>
      <p:pic>
        <p:nvPicPr>
          <p:cNvPr id="6"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541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816497"/>
              </p:ext>
            </p:extLst>
          </p:nvPr>
        </p:nvGraphicFramePr>
        <p:xfrm>
          <a:off x="178625" y="1849747"/>
          <a:ext cx="9727375" cy="4681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79E04647-3892-4677-A162-4763E15A6A17}" type="slidenum">
              <a:rPr lang="en-GB" altLang="fr-FR" sz="1200" i="0" smtClean="0">
                <a:solidFill>
                  <a:srgbClr val="808080"/>
                </a:solidFill>
                <a:cs typeface="Arial" pitchFamily="34" charset="0"/>
                <a:sym typeface="Webdings" pitchFamily="18" charset="2"/>
              </a:rPr>
              <a:pPr eaLnBrk="1" hangingPunct="1">
                <a:spcBef>
                  <a:spcPct val="0"/>
                </a:spcBef>
                <a:buClrTx/>
                <a:buFontTx/>
                <a:buNone/>
              </a:pPr>
              <a:t>12</a:t>
            </a:fld>
            <a:endParaRPr lang="en-GB" altLang="fr-FR" sz="1200" i="0" smtClean="0">
              <a:solidFill>
                <a:srgbClr val="808080"/>
              </a:solidFill>
              <a:cs typeface="Arial" pitchFamily="34" charset="0"/>
              <a:sym typeface="Webdings" pitchFamily="18" charset="2"/>
            </a:endParaRPr>
          </a:p>
        </p:txBody>
      </p:sp>
      <p:sp>
        <p:nvSpPr>
          <p:cNvPr id="2" name="Title 1"/>
          <p:cNvSpPr>
            <a:spLocks noGrp="1"/>
          </p:cNvSpPr>
          <p:nvPr>
            <p:ph type="title"/>
          </p:nvPr>
        </p:nvSpPr>
        <p:spPr/>
        <p:txBody>
          <a:bodyPr/>
          <a:lstStyle/>
          <a:p>
            <a:r>
              <a:rPr lang="fr-BE" i="1" dirty="0" smtClean="0"/>
              <a:t>		</a:t>
            </a:r>
            <a:br>
              <a:rPr lang="fr-BE" i="1" dirty="0" smtClean="0"/>
            </a:br>
            <a:r>
              <a:rPr lang="fr-BE" i="1" dirty="0"/>
              <a:t>	</a:t>
            </a:r>
            <a:r>
              <a:rPr lang="fr-BE" i="1" dirty="0" smtClean="0"/>
              <a:t>	Types </a:t>
            </a:r>
            <a:r>
              <a:rPr lang="fr-BE" i="1" dirty="0"/>
              <a:t>of </a:t>
            </a:r>
            <a:r>
              <a:rPr lang="fr-BE" i="1" dirty="0" err="1" smtClean="0"/>
              <a:t>projects</a:t>
            </a:r>
            <a:r>
              <a:rPr lang="fr-BE" i="1" dirty="0" smtClean="0"/>
              <a:t>: </a:t>
            </a:r>
            <a:r>
              <a:rPr lang="fr-BE" i="1" dirty="0" err="1" smtClean="0"/>
              <a:t>examples</a:t>
            </a:r>
            <a:r>
              <a:rPr lang="en-GB" i="1" dirty="0"/>
              <a:t/>
            </a:r>
            <a:br>
              <a:rPr lang="en-GB" i="1" dirty="0"/>
            </a:br>
            <a:endParaRPr lang="en-GB" dirty="0"/>
          </a:p>
        </p:txBody>
      </p:sp>
      <p:pic>
        <p:nvPicPr>
          <p:cNvPr id="6"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558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73167262"/>
              </p:ext>
            </p:extLst>
          </p:nvPr>
        </p:nvGraphicFramePr>
        <p:xfrm>
          <a:off x="215912" y="1911350"/>
          <a:ext cx="9618518"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75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609" indent="-285618" eaLnBrk="0" hangingPunct="0">
              <a:spcBef>
                <a:spcPct val="20000"/>
              </a:spcBef>
              <a:buClr>
                <a:srgbClr val="009FBA"/>
              </a:buClr>
              <a:buChar char="•"/>
              <a:defRPr sz="2000" b="1">
                <a:solidFill>
                  <a:srgbClr val="0F5494"/>
                </a:solidFill>
                <a:latin typeface="Verdana" pitchFamily="34" charset="0"/>
              </a:defRPr>
            </a:lvl2pPr>
            <a:lvl3pPr marL="1142476" indent="-228492" eaLnBrk="0" hangingPunct="0">
              <a:spcBef>
                <a:spcPct val="20000"/>
              </a:spcBef>
              <a:defRPr sz="1400">
                <a:solidFill>
                  <a:srgbClr val="0F5494"/>
                </a:solidFill>
                <a:latin typeface="Verdana" pitchFamily="34" charset="0"/>
              </a:defRPr>
            </a:lvl3pPr>
            <a:lvl4pPr marL="1599468" indent="-228492" eaLnBrk="0" hangingPunct="0">
              <a:spcBef>
                <a:spcPct val="20000"/>
              </a:spcBef>
              <a:buChar char="–"/>
              <a:defRPr sz="2000">
                <a:solidFill>
                  <a:schemeClr val="tx1"/>
                </a:solidFill>
                <a:latin typeface="Arial" pitchFamily="34" charset="0"/>
              </a:defRPr>
            </a:lvl4pPr>
            <a:lvl5pPr marL="2056456" indent="-228492" eaLnBrk="0" hangingPunct="0">
              <a:spcBef>
                <a:spcPct val="20000"/>
              </a:spcBef>
              <a:buChar char="»"/>
              <a:defRPr sz="2000">
                <a:solidFill>
                  <a:schemeClr val="tx1"/>
                </a:solidFill>
                <a:latin typeface="Arial" pitchFamily="34" charset="0"/>
              </a:defRPr>
            </a:lvl5pPr>
            <a:lvl6pPr marL="2513448" indent="-228492" eaLnBrk="0" fontAlgn="base" hangingPunct="0">
              <a:spcBef>
                <a:spcPct val="20000"/>
              </a:spcBef>
              <a:spcAft>
                <a:spcPct val="0"/>
              </a:spcAft>
              <a:buChar char="»"/>
              <a:defRPr sz="2000">
                <a:solidFill>
                  <a:schemeClr val="tx1"/>
                </a:solidFill>
                <a:latin typeface="Arial" pitchFamily="34" charset="0"/>
              </a:defRPr>
            </a:lvl6pPr>
            <a:lvl7pPr marL="2970439" indent="-228492" eaLnBrk="0" fontAlgn="base" hangingPunct="0">
              <a:spcBef>
                <a:spcPct val="20000"/>
              </a:spcBef>
              <a:spcAft>
                <a:spcPct val="0"/>
              </a:spcAft>
              <a:buChar char="»"/>
              <a:defRPr sz="2000">
                <a:solidFill>
                  <a:schemeClr val="tx1"/>
                </a:solidFill>
                <a:latin typeface="Arial" pitchFamily="34" charset="0"/>
              </a:defRPr>
            </a:lvl7pPr>
            <a:lvl8pPr marL="3427430" indent="-228492" eaLnBrk="0" fontAlgn="base" hangingPunct="0">
              <a:spcBef>
                <a:spcPct val="20000"/>
              </a:spcBef>
              <a:spcAft>
                <a:spcPct val="0"/>
              </a:spcAft>
              <a:buChar char="»"/>
              <a:defRPr sz="2000">
                <a:solidFill>
                  <a:schemeClr val="tx1"/>
                </a:solidFill>
                <a:latin typeface="Arial" pitchFamily="34" charset="0"/>
              </a:defRPr>
            </a:lvl8pPr>
            <a:lvl9pPr marL="3884420" indent="-228492"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626675B6-5F50-41C8-A280-706DDAE4772E}" type="slidenum">
              <a:rPr lang="en-GB" altLang="en-US" sz="1200" i="0">
                <a:solidFill>
                  <a:srgbClr val="808080"/>
                </a:solidFill>
              </a:rPr>
              <a:pPr eaLnBrk="1" hangingPunct="1">
                <a:spcBef>
                  <a:spcPct val="0"/>
                </a:spcBef>
                <a:buClrTx/>
                <a:buFontTx/>
                <a:buNone/>
              </a:pPr>
              <a:t>13</a:t>
            </a:fld>
            <a:endParaRPr lang="en-GB" altLang="en-US" sz="1200" i="0">
              <a:solidFill>
                <a:srgbClr val="808080"/>
              </a:solidFill>
            </a:endParaRPr>
          </a:p>
        </p:txBody>
      </p:sp>
      <p:sp>
        <p:nvSpPr>
          <p:cNvPr id="9" name="Oval 4"/>
          <p:cNvSpPr/>
          <p:nvPr/>
        </p:nvSpPr>
        <p:spPr bwMode="auto">
          <a:xfrm>
            <a:off x="3970350" y="2446383"/>
            <a:ext cx="1965325" cy="1963737"/>
          </a:xfrm>
          <a:prstGeom prst="rect">
            <a:avLst/>
          </a:prstGeom>
        </p:spPr>
        <p:style>
          <a:lnRef idx="0">
            <a:scrgbClr r="0" g="0" b="0"/>
          </a:lnRef>
          <a:fillRef idx="0">
            <a:scrgbClr r="0" g="0" b="0"/>
          </a:fillRef>
          <a:effectRef idx="0">
            <a:scrgbClr r="0" g="0" b="0"/>
          </a:effectRef>
          <a:fontRef idx="minor">
            <a:schemeClr val="tx1"/>
          </a:fontRef>
        </p:style>
        <p:txBody>
          <a:bodyPr lIns="152781" tIns="20311" rIns="152781" bIns="20311" spcCol="1270" anchor="ctr"/>
          <a:lstStyle/>
          <a:p>
            <a:pPr algn="ctr" defTabSz="710875">
              <a:lnSpc>
                <a:spcPct val="90000"/>
              </a:lnSpc>
              <a:spcBef>
                <a:spcPct val="50000"/>
              </a:spcBef>
              <a:spcAft>
                <a:spcPct val="35000"/>
              </a:spcAft>
              <a:defRPr/>
            </a:pPr>
            <a:endParaRPr lang="en-GB" sz="1600" dirty="0">
              <a:solidFill>
                <a:srgbClr val="000000"/>
              </a:solidFill>
            </a:endParaRPr>
          </a:p>
        </p:txBody>
      </p:sp>
      <p:sp>
        <p:nvSpPr>
          <p:cNvPr id="7" name="Rectangle 6"/>
          <p:cNvSpPr/>
          <p:nvPr/>
        </p:nvSpPr>
        <p:spPr>
          <a:xfrm>
            <a:off x="1406851" y="1227434"/>
            <a:ext cx="7885492" cy="523220"/>
          </a:xfrm>
          <a:prstGeom prst="rect">
            <a:avLst/>
          </a:prstGeom>
        </p:spPr>
        <p:txBody>
          <a:bodyPr wrap="none">
            <a:spAutoFit/>
          </a:bodyPr>
          <a:lstStyle/>
          <a:p>
            <a:r>
              <a:rPr lang="fr-BE" sz="2800" b="1" i="1" dirty="0">
                <a:solidFill>
                  <a:srgbClr val="336699"/>
                </a:solidFill>
                <a:latin typeface="+mj-lt"/>
                <a:ea typeface="+mj-ea"/>
                <a:cs typeface="+mj-cs"/>
              </a:rPr>
              <a:t>CBHE </a:t>
            </a:r>
            <a:r>
              <a:rPr lang="fr-BE" sz="2800" b="1" i="1" dirty="0" err="1">
                <a:solidFill>
                  <a:srgbClr val="336699"/>
                </a:solidFill>
                <a:latin typeface="+mj-lt"/>
                <a:ea typeface="+mj-ea"/>
                <a:cs typeface="+mj-cs"/>
              </a:rPr>
              <a:t>Priorities</a:t>
            </a:r>
            <a:r>
              <a:rPr lang="fr-BE" sz="2800" b="1" i="1" dirty="0">
                <a:solidFill>
                  <a:srgbClr val="336699"/>
                </a:solidFill>
                <a:latin typeface="+mj-lt"/>
                <a:ea typeface="+mj-ea"/>
                <a:cs typeface="+mj-cs"/>
              </a:rPr>
              <a:t> and types of </a:t>
            </a:r>
            <a:r>
              <a:rPr lang="fr-BE" sz="2800" b="1" i="1" dirty="0" err="1" smtClean="0">
                <a:solidFill>
                  <a:srgbClr val="336699"/>
                </a:solidFill>
                <a:latin typeface="+mj-lt"/>
                <a:ea typeface="+mj-ea"/>
                <a:cs typeface="+mj-cs"/>
              </a:rPr>
              <a:t>projects</a:t>
            </a:r>
            <a:endParaRPr lang="en-GB" sz="2800" b="1" i="1" dirty="0">
              <a:solidFill>
                <a:srgbClr val="336699"/>
              </a:solidFill>
              <a:latin typeface="+mj-lt"/>
              <a:ea typeface="+mj-ea"/>
              <a:cs typeface="+mj-cs"/>
            </a:endParaRPr>
          </a:p>
        </p:txBody>
      </p:sp>
      <p:pic>
        <p:nvPicPr>
          <p:cNvPr id="8"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040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609" indent="-285618" eaLnBrk="0" hangingPunct="0">
              <a:spcBef>
                <a:spcPct val="20000"/>
              </a:spcBef>
              <a:buClr>
                <a:srgbClr val="009FBA"/>
              </a:buClr>
              <a:buChar char="•"/>
              <a:defRPr sz="2000" b="1">
                <a:solidFill>
                  <a:srgbClr val="0F5494"/>
                </a:solidFill>
                <a:latin typeface="Verdana" pitchFamily="34" charset="0"/>
              </a:defRPr>
            </a:lvl2pPr>
            <a:lvl3pPr marL="1142476" indent="-228492" eaLnBrk="0" hangingPunct="0">
              <a:spcBef>
                <a:spcPct val="20000"/>
              </a:spcBef>
              <a:defRPr sz="1400">
                <a:solidFill>
                  <a:srgbClr val="0F5494"/>
                </a:solidFill>
                <a:latin typeface="Verdana" pitchFamily="34" charset="0"/>
              </a:defRPr>
            </a:lvl3pPr>
            <a:lvl4pPr marL="1599468" indent="-228492" eaLnBrk="0" hangingPunct="0">
              <a:spcBef>
                <a:spcPct val="20000"/>
              </a:spcBef>
              <a:buChar char="–"/>
              <a:defRPr sz="2000">
                <a:solidFill>
                  <a:schemeClr val="tx1"/>
                </a:solidFill>
                <a:latin typeface="Arial" pitchFamily="34" charset="0"/>
              </a:defRPr>
            </a:lvl4pPr>
            <a:lvl5pPr marL="2056456" indent="-228492" eaLnBrk="0" hangingPunct="0">
              <a:spcBef>
                <a:spcPct val="20000"/>
              </a:spcBef>
              <a:buChar char="»"/>
              <a:defRPr sz="2000">
                <a:solidFill>
                  <a:schemeClr val="tx1"/>
                </a:solidFill>
                <a:latin typeface="Arial" pitchFamily="34" charset="0"/>
              </a:defRPr>
            </a:lvl5pPr>
            <a:lvl6pPr marL="2513448" indent="-228492" eaLnBrk="0" fontAlgn="base" hangingPunct="0">
              <a:spcBef>
                <a:spcPct val="20000"/>
              </a:spcBef>
              <a:spcAft>
                <a:spcPct val="0"/>
              </a:spcAft>
              <a:buChar char="»"/>
              <a:defRPr sz="2000">
                <a:solidFill>
                  <a:schemeClr val="tx1"/>
                </a:solidFill>
                <a:latin typeface="Arial" pitchFamily="34" charset="0"/>
              </a:defRPr>
            </a:lvl6pPr>
            <a:lvl7pPr marL="2970439" indent="-228492" eaLnBrk="0" fontAlgn="base" hangingPunct="0">
              <a:spcBef>
                <a:spcPct val="20000"/>
              </a:spcBef>
              <a:spcAft>
                <a:spcPct val="0"/>
              </a:spcAft>
              <a:buChar char="»"/>
              <a:defRPr sz="2000">
                <a:solidFill>
                  <a:schemeClr val="tx1"/>
                </a:solidFill>
                <a:latin typeface="Arial" pitchFamily="34" charset="0"/>
              </a:defRPr>
            </a:lvl7pPr>
            <a:lvl8pPr marL="3427430" indent="-228492" eaLnBrk="0" fontAlgn="base" hangingPunct="0">
              <a:spcBef>
                <a:spcPct val="20000"/>
              </a:spcBef>
              <a:spcAft>
                <a:spcPct val="0"/>
              </a:spcAft>
              <a:buChar char="»"/>
              <a:defRPr sz="2000">
                <a:solidFill>
                  <a:schemeClr val="tx1"/>
                </a:solidFill>
                <a:latin typeface="Arial" pitchFamily="34" charset="0"/>
              </a:defRPr>
            </a:lvl8pPr>
            <a:lvl9pPr marL="3884420" indent="-228492"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59CB1AB2-DF50-4721-9448-33EC17959C4F}" type="slidenum">
              <a:rPr lang="en-GB" altLang="en-US" sz="1400" i="0">
                <a:solidFill>
                  <a:srgbClr val="000000"/>
                </a:solidFill>
                <a:latin typeface="Arial" pitchFamily="34" charset="0"/>
              </a:rPr>
              <a:pPr eaLnBrk="1" hangingPunct="1">
                <a:spcBef>
                  <a:spcPct val="0"/>
                </a:spcBef>
                <a:buClrTx/>
                <a:buFontTx/>
                <a:buNone/>
              </a:pPr>
              <a:t>14</a:t>
            </a:fld>
            <a:endParaRPr lang="en-GB" altLang="en-US" sz="1400" i="0">
              <a:solidFill>
                <a:srgbClr val="000000"/>
              </a:solidFill>
              <a:latin typeface="Arial"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97337720"/>
              </p:ext>
            </p:extLst>
          </p:nvPr>
        </p:nvGraphicFramePr>
        <p:xfrm>
          <a:off x="232309" y="1828798"/>
          <a:ext cx="9381067" cy="3903931"/>
        </p:xfrm>
        <a:graphic>
          <a:graphicData uri="http://schemas.openxmlformats.org/drawingml/2006/table">
            <a:tbl>
              <a:tblPr firstRow="1" firstCol="1" bandRow="1"/>
              <a:tblGrid>
                <a:gridCol w="3441280"/>
                <a:gridCol w="1807048"/>
                <a:gridCol w="1926921"/>
                <a:gridCol w="2205818"/>
              </a:tblGrid>
              <a:tr h="1887846">
                <a:tc>
                  <a:txBody>
                    <a:bodyPr/>
                    <a:lstStyle/>
                    <a:p>
                      <a:pPr>
                        <a:lnSpc>
                          <a:spcPct val="115000"/>
                        </a:lnSpc>
                        <a:spcAft>
                          <a:spcPts val="1000"/>
                        </a:spcAft>
                      </a:pPr>
                      <a:r>
                        <a:rPr lang="en-GB" sz="2000" b="1" dirty="0">
                          <a:solidFill>
                            <a:srgbClr val="002060"/>
                          </a:solidFill>
                          <a:effectLst/>
                          <a:latin typeface="Calibri"/>
                          <a:ea typeface="Calibri"/>
                          <a:cs typeface="Times New Roman"/>
                        </a:rPr>
                        <a:t>     </a:t>
                      </a:r>
                      <a:r>
                        <a:rPr lang="en-GB" sz="2000" b="1" dirty="0" smtClean="0">
                          <a:solidFill>
                            <a:srgbClr val="002060"/>
                          </a:solidFill>
                          <a:effectLst/>
                          <a:latin typeface="Calibri"/>
                          <a:ea typeface="Calibri"/>
                          <a:cs typeface="Times New Roman"/>
                        </a:rPr>
                        <a:t>         Types of Activities</a:t>
                      </a:r>
                      <a:endParaRPr lang="en-GB" sz="2000" b="1" dirty="0">
                        <a:solidFill>
                          <a:srgbClr val="002060"/>
                        </a:solidFill>
                        <a:effectLst/>
                        <a:latin typeface="Calibri"/>
                        <a:ea typeface="Calibri"/>
                        <a:cs typeface="Times New Roman"/>
                      </a:endParaRPr>
                    </a:p>
                    <a:p>
                      <a:pPr>
                        <a:lnSpc>
                          <a:spcPct val="115000"/>
                        </a:lnSpc>
                        <a:spcAft>
                          <a:spcPts val="1000"/>
                        </a:spcAft>
                      </a:pPr>
                      <a:r>
                        <a:rPr lang="en-GB" sz="2000" b="1" dirty="0">
                          <a:solidFill>
                            <a:srgbClr val="002060"/>
                          </a:solidFill>
                          <a:effectLst/>
                          <a:latin typeface="Calibri"/>
                          <a:ea typeface="Calibri"/>
                          <a:cs typeface="Times New Roman"/>
                        </a:rPr>
                        <a:t> </a:t>
                      </a:r>
                    </a:p>
                    <a:p>
                      <a:pPr>
                        <a:lnSpc>
                          <a:spcPct val="115000"/>
                        </a:lnSpc>
                        <a:spcAft>
                          <a:spcPts val="1000"/>
                        </a:spcAft>
                      </a:pPr>
                      <a:endParaRPr lang="en-GB" sz="2000" b="1" dirty="0" smtClean="0">
                        <a:solidFill>
                          <a:srgbClr val="002060"/>
                        </a:solidFill>
                        <a:effectLst/>
                        <a:latin typeface="Calibri"/>
                        <a:ea typeface="Calibri"/>
                        <a:cs typeface="Times New Roman"/>
                      </a:endParaRPr>
                    </a:p>
                    <a:p>
                      <a:pPr>
                        <a:lnSpc>
                          <a:spcPct val="115000"/>
                        </a:lnSpc>
                        <a:spcAft>
                          <a:spcPts val="1000"/>
                        </a:spcAft>
                      </a:pPr>
                      <a:r>
                        <a:rPr lang="en-GB" sz="2000" b="1" dirty="0" smtClean="0">
                          <a:solidFill>
                            <a:srgbClr val="002060"/>
                          </a:solidFill>
                          <a:effectLst/>
                          <a:latin typeface="Calibri"/>
                          <a:ea typeface="Calibri"/>
                          <a:cs typeface="Times New Roman"/>
                        </a:rPr>
                        <a:t>Categories of Priorities</a:t>
                      </a:r>
                      <a:endParaRPr lang="en-GB" sz="2000" b="1"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solidFill>
                  </a:tcPr>
                </a:tc>
                <a:tc>
                  <a:txBody>
                    <a:bodyPr/>
                    <a:lstStyle/>
                    <a:p>
                      <a:pPr algn="ctr">
                        <a:lnSpc>
                          <a:spcPct val="115000"/>
                        </a:lnSpc>
                        <a:spcAft>
                          <a:spcPts val="1000"/>
                        </a:spcAft>
                      </a:pPr>
                      <a:r>
                        <a:rPr lang="en-GB" sz="2000" b="1" dirty="0" smtClean="0">
                          <a:solidFill>
                            <a:srgbClr val="002060"/>
                          </a:solidFill>
                          <a:effectLst/>
                          <a:latin typeface="Calibri"/>
                          <a:ea typeface="Calibri"/>
                          <a:cs typeface="Times New Roman"/>
                        </a:rPr>
                        <a:t>Curriculum </a:t>
                      </a:r>
                      <a:r>
                        <a:rPr lang="en-GB" sz="2000" b="1" dirty="0">
                          <a:solidFill>
                            <a:srgbClr val="002060"/>
                          </a:solidFill>
                          <a:effectLst/>
                          <a:latin typeface="Calibri"/>
                          <a:ea typeface="Calibri"/>
                          <a:cs typeface="Times New Roman"/>
                        </a:rPr>
                        <a:t>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n-GB" sz="2000" b="1" dirty="0" smtClean="0">
                          <a:solidFill>
                            <a:srgbClr val="002060"/>
                          </a:solidFill>
                          <a:effectLst/>
                          <a:latin typeface="Calibri"/>
                          <a:ea typeface="Calibri"/>
                          <a:cs typeface="Times New Roman"/>
                        </a:rPr>
                        <a:t>Governance and Management</a:t>
                      </a:r>
                      <a:endParaRPr lang="en-GB" sz="2000" b="1"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n-GB" sz="2000" b="1" dirty="0" smtClean="0">
                          <a:solidFill>
                            <a:srgbClr val="002060"/>
                          </a:solidFill>
                          <a:effectLst/>
                          <a:latin typeface="Calibri"/>
                          <a:ea typeface="Calibri"/>
                          <a:cs typeface="Times New Roman"/>
                        </a:rPr>
                        <a:t>Higher</a:t>
                      </a:r>
                      <a:r>
                        <a:rPr lang="en-GB" sz="2000" b="1" baseline="0" dirty="0" smtClean="0">
                          <a:solidFill>
                            <a:srgbClr val="002060"/>
                          </a:solidFill>
                          <a:effectLst/>
                          <a:latin typeface="Calibri"/>
                          <a:ea typeface="Calibri"/>
                          <a:cs typeface="Times New Roman"/>
                        </a:rPr>
                        <a:t> Education and Society</a:t>
                      </a:r>
                      <a:endParaRPr lang="en-GB" sz="2000" b="1"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49841">
                <a:tc>
                  <a:txBody>
                    <a:bodyPr/>
                    <a:lstStyle/>
                    <a:p>
                      <a:pPr>
                        <a:lnSpc>
                          <a:spcPct val="115000"/>
                        </a:lnSpc>
                        <a:spcAft>
                          <a:spcPts val="1000"/>
                        </a:spcAft>
                      </a:pPr>
                      <a:r>
                        <a:rPr lang="en-GB" sz="2000" b="1" dirty="0" smtClean="0">
                          <a:solidFill>
                            <a:srgbClr val="002060"/>
                          </a:solidFill>
                          <a:effectLst/>
                          <a:latin typeface="Calibri"/>
                          <a:ea typeface="Calibri"/>
                          <a:cs typeface="Times New Roman"/>
                        </a:rPr>
                        <a:t>1. </a:t>
                      </a:r>
                      <a:r>
                        <a:rPr lang="en-GB" sz="2000" b="1" dirty="0">
                          <a:solidFill>
                            <a:srgbClr val="002060"/>
                          </a:solidFill>
                          <a:effectLst/>
                          <a:latin typeface="Calibri"/>
                          <a:ea typeface="Calibri"/>
                          <a:cs typeface="Times New Roman"/>
                        </a:rPr>
                        <a:t>Subject Areas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n-GB" sz="3000" b="1" dirty="0">
                          <a:solidFill>
                            <a:srgbClr val="002060"/>
                          </a:solidFill>
                          <a:effectLst/>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en-GB" sz="3000" b="1" dirty="0">
                          <a:solidFill>
                            <a:srgbClr val="002060"/>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en-GB" sz="3000" b="1" dirty="0">
                          <a:solidFill>
                            <a:srgbClr val="002060"/>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3122">
                <a:tc>
                  <a:txBody>
                    <a:bodyPr/>
                    <a:lstStyle/>
                    <a:p>
                      <a:pPr>
                        <a:lnSpc>
                          <a:spcPct val="115000"/>
                        </a:lnSpc>
                        <a:spcAft>
                          <a:spcPts val="1000"/>
                        </a:spcAft>
                      </a:pPr>
                      <a:r>
                        <a:rPr lang="en-GB" sz="2000" b="1" dirty="0" smtClean="0">
                          <a:solidFill>
                            <a:srgbClr val="002060"/>
                          </a:solidFill>
                          <a:effectLst/>
                          <a:latin typeface="Calibri"/>
                          <a:ea typeface="Calibri"/>
                          <a:cs typeface="Times New Roman"/>
                        </a:rPr>
                        <a:t>2. </a:t>
                      </a:r>
                      <a:r>
                        <a:rPr lang="en-GB" sz="2000" b="1" dirty="0">
                          <a:solidFill>
                            <a:srgbClr val="002060"/>
                          </a:solidFill>
                          <a:effectLst/>
                          <a:latin typeface="Calibri"/>
                          <a:ea typeface="Calibri"/>
                          <a:cs typeface="Times New Roman"/>
                        </a:rPr>
                        <a:t>Improving Management and operation of HEIs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n-GB" sz="3000" b="1" dirty="0">
                          <a:solidFill>
                            <a:srgbClr val="002060"/>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3000" b="1" dirty="0">
                          <a:solidFill>
                            <a:srgbClr val="002060"/>
                          </a:solidFill>
                          <a:effectLst/>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n-GB" sz="3000" b="1"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3122">
                <a:tc>
                  <a:txBody>
                    <a:bodyPr/>
                    <a:lstStyle/>
                    <a:p>
                      <a:pPr>
                        <a:lnSpc>
                          <a:spcPct val="115000"/>
                        </a:lnSpc>
                        <a:spcAft>
                          <a:spcPts val="1000"/>
                        </a:spcAft>
                      </a:pPr>
                      <a:r>
                        <a:rPr lang="en-GB" sz="2000" b="1" dirty="0" smtClean="0">
                          <a:solidFill>
                            <a:srgbClr val="002060"/>
                          </a:solidFill>
                          <a:effectLst/>
                          <a:latin typeface="Calibri"/>
                          <a:ea typeface="Calibri"/>
                          <a:cs typeface="Times New Roman"/>
                        </a:rPr>
                        <a:t>3. </a:t>
                      </a:r>
                      <a:r>
                        <a:rPr lang="en-GB" sz="2000" b="1" dirty="0">
                          <a:solidFill>
                            <a:srgbClr val="002060"/>
                          </a:solidFill>
                          <a:effectLst/>
                          <a:latin typeface="Calibri"/>
                          <a:ea typeface="Calibri"/>
                          <a:cs typeface="Times New Roman"/>
                        </a:rPr>
                        <a:t>Developing the HE sector within society at large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n-GB" sz="3000" b="1" dirty="0">
                          <a:solidFill>
                            <a:srgbClr val="002060"/>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n-GB" sz="3000" b="1"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3000" b="1" dirty="0">
                          <a:solidFill>
                            <a:srgbClr val="002060"/>
                          </a:solidFill>
                          <a:effectLst/>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622305" y="5717160"/>
            <a:ext cx="8601075" cy="1323399"/>
          </a:xfrm>
          <a:prstGeom prst="rect">
            <a:avLst/>
          </a:prstGeom>
          <a:noFill/>
        </p:spPr>
        <p:txBody>
          <a:bodyPr wrap="square" lIns="91398" tIns="45700" rIns="91398" bIns="45700" rtlCol="0">
            <a:spAutoFit/>
          </a:bodyPr>
          <a:lstStyle/>
          <a:p>
            <a:pPr algn="ctr"/>
            <a:r>
              <a:rPr lang="en-GB" sz="1600" b="1" i="1" dirty="0">
                <a:solidFill>
                  <a:schemeClr val="tx2">
                    <a:lumMod val="75000"/>
                  </a:schemeClr>
                </a:solidFill>
              </a:rPr>
              <a:t>Only 1 choice per type of project is </a:t>
            </a:r>
            <a:r>
              <a:rPr lang="en-GB" sz="1600" b="1" i="1" dirty="0" smtClean="0">
                <a:solidFill>
                  <a:schemeClr val="tx2">
                    <a:lumMod val="75000"/>
                  </a:schemeClr>
                </a:solidFill>
              </a:rPr>
              <a:t>possible:</a:t>
            </a:r>
          </a:p>
          <a:p>
            <a:pPr algn="ctr"/>
            <a:r>
              <a:rPr lang="en-GB" sz="1600" b="1" i="1" dirty="0">
                <a:solidFill>
                  <a:schemeClr val="tx2">
                    <a:lumMod val="75000"/>
                  </a:schemeClr>
                </a:solidFill>
                <a:hlinkClick r:id="rId3"/>
              </a:rPr>
              <a:t>https://</a:t>
            </a:r>
            <a:r>
              <a:rPr lang="en-GB" sz="1600" b="1" i="1" dirty="0" smtClean="0">
                <a:solidFill>
                  <a:schemeClr val="tx2">
                    <a:lumMod val="75000"/>
                  </a:schemeClr>
                </a:solidFill>
                <a:hlinkClick r:id="rId3"/>
              </a:rPr>
              <a:t>eacea.ec.europa.eu/erasmus-plus/funding/capacity-building-higher-education-2019_en</a:t>
            </a:r>
            <a:endParaRPr lang="en-GB" sz="1600" b="1" i="1" dirty="0" smtClean="0">
              <a:solidFill>
                <a:schemeClr val="tx2">
                  <a:lumMod val="75000"/>
                </a:schemeClr>
              </a:solidFill>
            </a:endParaRPr>
          </a:p>
          <a:p>
            <a:pPr algn="ctr"/>
            <a:endParaRPr lang="en-GB" sz="1600" b="1" i="1" dirty="0" smtClean="0">
              <a:solidFill>
                <a:schemeClr val="tx2">
                  <a:lumMod val="75000"/>
                </a:schemeClr>
              </a:solidFill>
            </a:endParaRPr>
          </a:p>
          <a:p>
            <a:pPr algn="ctr"/>
            <a:endParaRPr lang="en-GB" sz="1600" b="1" i="1" dirty="0"/>
          </a:p>
        </p:txBody>
      </p:sp>
      <p:sp>
        <p:nvSpPr>
          <p:cNvPr id="6" name="Rectangle 5"/>
          <p:cNvSpPr/>
          <p:nvPr/>
        </p:nvSpPr>
        <p:spPr>
          <a:xfrm>
            <a:off x="5813751" y="1105523"/>
            <a:ext cx="3239990" cy="523220"/>
          </a:xfrm>
          <a:prstGeom prst="rect">
            <a:avLst/>
          </a:prstGeom>
        </p:spPr>
        <p:txBody>
          <a:bodyPr wrap="none">
            <a:spAutoFit/>
          </a:bodyPr>
          <a:lstStyle/>
          <a:p>
            <a:r>
              <a:rPr lang="fr-BE" sz="2800" b="1" i="1" dirty="0">
                <a:solidFill>
                  <a:srgbClr val="336699"/>
                </a:solidFill>
                <a:latin typeface="+mj-lt"/>
                <a:ea typeface="+mj-ea"/>
                <a:cs typeface="+mj-cs"/>
              </a:rPr>
              <a:t>CBHE </a:t>
            </a:r>
            <a:r>
              <a:rPr lang="fr-BE" sz="2800" b="1" i="1" dirty="0" err="1">
                <a:solidFill>
                  <a:srgbClr val="336699"/>
                </a:solidFill>
                <a:latin typeface="+mj-lt"/>
                <a:ea typeface="+mj-ea"/>
                <a:cs typeface="+mj-cs"/>
              </a:rPr>
              <a:t>Priorities</a:t>
            </a:r>
            <a:endParaRPr lang="en-GB" sz="2800" b="1" i="1" dirty="0">
              <a:solidFill>
                <a:srgbClr val="336699"/>
              </a:solidFill>
              <a:latin typeface="+mj-lt"/>
              <a:ea typeface="+mj-ea"/>
              <a:cs typeface="+mj-cs"/>
            </a:endParaRPr>
          </a:p>
        </p:txBody>
      </p:sp>
      <p:pic>
        <p:nvPicPr>
          <p:cNvPr id="8"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784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74A88362-6740-4104-A5D3-A2A8D8E3A15C}" type="slidenum">
              <a:rPr lang="en-GB" altLang="en-US" sz="1200" i="0" smtClean="0">
                <a:solidFill>
                  <a:srgbClr val="808080"/>
                </a:solidFill>
                <a:sym typeface="Webdings" pitchFamily="18" charset="2"/>
              </a:rPr>
              <a:pPr eaLnBrk="1" hangingPunct="1">
                <a:spcBef>
                  <a:spcPct val="0"/>
                </a:spcBef>
                <a:buClrTx/>
                <a:buFontTx/>
                <a:buNone/>
              </a:pPr>
              <a:t>15</a:t>
            </a:fld>
            <a:endParaRPr lang="en-GB" altLang="en-US" sz="1200" i="0" smtClean="0">
              <a:solidFill>
                <a:srgbClr val="808080"/>
              </a:solidFill>
              <a:sym typeface="Webdings" pitchFamily="18" charset="2"/>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705430341"/>
              </p:ext>
            </p:extLst>
          </p:nvPr>
        </p:nvGraphicFramePr>
        <p:xfrm>
          <a:off x="0" y="2133600"/>
          <a:ext cx="8915400" cy="406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349951" y="1299164"/>
            <a:ext cx="6298519" cy="523220"/>
          </a:xfrm>
          <a:prstGeom prst="rect">
            <a:avLst/>
          </a:prstGeom>
        </p:spPr>
        <p:txBody>
          <a:bodyPr wrap="none">
            <a:spAutoFit/>
          </a:bodyPr>
          <a:lstStyle/>
          <a:p>
            <a:r>
              <a:rPr lang="fr-BE" sz="2800" b="1" i="1" dirty="0">
                <a:solidFill>
                  <a:srgbClr val="336699"/>
                </a:solidFill>
                <a:latin typeface="+mj-lt"/>
                <a:ea typeface="+mj-ea"/>
                <a:cs typeface="+mj-cs"/>
              </a:rPr>
              <a:t>Budget and duration </a:t>
            </a:r>
            <a:r>
              <a:rPr lang="fr-BE" sz="2800" b="1" i="1" dirty="0" err="1">
                <a:solidFill>
                  <a:srgbClr val="336699"/>
                </a:solidFill>
                <a:latin typeface="+mj-lt"/>
                <a:ea typeface="+mj-ea"/>
                <a:cs typeface="+mj-cs"/>
              </a:rPr>
              <a:t>overview</a:t>
            </a:r>
            <a:endParaRPr lang="en-GB" sz="2800" b="1" i="1" dirty="0">
              <a:solidFill>
                <a:srgbClr val="336699"/>
              </a:solidFill>
              <a:latin typeface="+mj-lt"/>
              <a:ea typeface="+mj-ea"/>
              <a:cs typeface="+mj-cs"/>
            </a:endParaRPr>
          </a:p>
        </p:txBody>
      </p:sp>
      <p:pic>
        <p:nvPicPr>
          <p:cNvPr id="7"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66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609" indent="-285618" eaLnBrk="0" hangingPunct="0">
              <a:spcBef>
                <a:spcPct val="50000"/>
              </a:spcBef>
              <a:defRPr sz="2400">
                <a:solidFill>
                  <a:srgbClr val="FF0000"/>
                </a:solidFill>
                <a:latin typeface="Verdana" pitchFamily="34" charset="0"/>
                <a:sym typeface="Webdings" pitchFamily="18" charset="2"/>
              </a:defRPr>
            </a:lvl2pPr>
            <a:lvl3pPr marL="1142476" indent="-228492" eaLnBrk="0" hangingPunct="0">
              <a:spcBef>
                <a:spcPct val="50000"/>
              </a:spcBef>
              <a:defRPr sz="2400">
                <a:solidFill>
                  <a:srgbClr val="FF0000"/>
                </a:solidFill>
                <a:latin typeface="Verdana" pitchFamily="34" charset="0"/>
                <a:sym typeface="Webdings" pitchFamily="18" charset="2"/>
              </a:defRPr>
            </a:lvl3pPr>
            <a:lvl4pPr marL="1599468" indent="-228492" eaLnBrk="0" hangingPunct="0">
              <a:spcBef>
                <a:spcPct val="50000"/>
              </a:spcBef>
              <a:defRPr sz="2400">
                <a:solidFill>
                  <a:srgbClr val="FF0000"/>
                </a:solidFill>
                <a:latin typeface="Verdana" pitchFamily="34" charset="0"/>
                <a:sym typeface="Webdings" pitchFamily="18" charset="2"/>
              </a:defRPr>
            </a:lvl4pPr>
            <a:lvl5pPr marL="2056456" indent="-228492" eaLnBrk="0" hangingPunct="0">
              <a:spcBef>
                <a:spcPct val="50000"/>
              </a:spcBef>
              <a:defRPr sz="2400">
                <a:solidFill>
                  <a:srgbClr val="FF0000"/>
                </a:solidFill>
                <a:latin typeface="Verdana" pitchFamily="34" charset="0"/>
                <a:sym typeface="Webdings" pitchFamily="18" charset="2"/>
              </a:defRPr>
            </a:lvl5pPr>
            <a:lvl6pPr marL="2513448" indent="-228492" eaLnBrk="0" fontAlgn="base" hangingPunct="0">
              <a:spcBef>
                <a:spcPct val="50000"/>
              </a:spcBef>
              <a:spcAft>
                <a:spcPct val="0"/>
              </a:spcAft>
              <a:defRPr sz="2400">
                <a:solidFill>
                  <a:srgbClr val="FF0000"/>
                </a:solidFill>
                <a:latin typeface="Verdana" pitchFamily="34" charset="0"/>
                <a:sym typeface="Webdings" pitchFamily="18" charset="2"/>
              </a:defRPr>
            </a:lvl6pPr>
            <a:lvl7pPr marL="2970439" indent="-228492" eaLnBrk="0" fontAlgn="base" hangingPunct="0">
              <a:spcBef>
                <a:spcPct val="50000"/>
              </a:spcBef>
              <a:spcAft>
                <a:spcPct val="0"/>
              </a:spcAft>
              <a:defRPr sz="2400">
                <a:solidFill>
                  <a:srgbClr val="FF0000"/>
                </a:solidFill>
                <a:latin typeface="Verdana" pitchFamily="34" charset="0"/>
                <a:sym typeface="Webdings" pitchFamily="18" charset="2"/>
              </a:defRPr>
            </a:lvl7pPr>
            <a:lvl8pPr marL="3427430" indent="-228492" eaLnBrk="0" fontAlgn="base" hangingPunct="0">
              <a:spcBef>
                <a:spcPct val="50000"/>
              </a:spcBef>
              <a:spcAft>
                <a:spcPct val="0"/>
              </a:spcAft>
              <a:defRPr sz="2400">
                <a:solidFill>
                  <a:srgbClr val="FF0000"/>
                </a:solidFill>
                <a:latin typeface="Verdana" pitchFamily="34" charset="0"/>
                <a:sym typeface="Webdings" pitchFamily="18" charset="2"/>
              </a:defRPr>
            </a:lvl8pPr>
            <a:lvl9pPr marL="3884420" indent="-228492"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40C5269D-B233-4842-AC18-B3382E980487}" type="slidenum">
              <a:rPr lang="en-GB" sz="1200">
                <a:solidFill>
                  <a:srgbClr val="808080"/>
                </a:solidFill>
              </a:rPr>
              <a:pPr eaLnBrk="1" hangingPunct="1">
                <a:spcBef>
                  <a:spcPct val="0"/>
                </a:spcBef>
                <a:defRPr/>
              </a:pPr>
              <a:t>16</a:t>
            </a:fld>
            <a:endParaRPr lang="en-GB" sz="1200">
              <a:solidFill>
                <a:srgbClr val="808080"/>
              </a:solidFill>
            </a:endParaRPr>
          </a:p>
        </p:txBody>
      </p:sp>
      <p:sp>
        <p:nvSpPr>
          <p:cNvPr id="28" name="TextBox 1"/>
          <p:cNvSpPr txBox="1">
            <a:spLocks noGrp="1" noChangeArrowheads="1"/>
          </p:cNvSpPr>
          <p:nvPr>
            <p:ph idx="1"/>
          </p:nvPr>
        </p:nvSpPr>
        <p:spPr>
          <a:xfrm>
            <a:off x="490538" y="1778022"/>
            <a:ext cx="8920162" cy="1092566"/>
          </a:xfrm>
          <a:extLst/>
        </p:spPr>
        <p:txBody>
          <a:bodyPr wrap="square">
            <a:spAutoFit/>
          </a:bodyPr>
          <a:lstStyle>
            <a:lvl1pPr eaLnBrk="0" hangingPunct="0">
              <a:defRPr sz="2400">
                <a:solidFill>
                  <a:srgbClr val="FF0000"/>
                </a:solidFill>
                <a:latin typeface="Verdana" pitchFamily="34" charset="0"/>
                <a:cs typeface="Arial" pitchFamily="34" charset="0"/>
                <a:sym typeface="Webdings" pitchFamily="18" charset="2"/>
              </a:defRPr>
            </a:lvl1pPr>
            <a:lvl2pPr marL="742950" indent="-285750" eaLnBrk="0" hangingPunct="0">
              <a:defRPr sz="2400">
                <a:solidFill>
                  <a:srgbClr val="FF0000"/>
                </a:solidFill>
                <a:latin typeface="Verdana" pitchFamily="34" charset="0"/>
                <a:cs typeface="Arial" pitchFamily="34" charset="0"/>
                <a:sym typeface="Webdings" pitchFamily="18" charset="2"/>
              </a:defRPr>
            </a:lvl2pPr>
            <a:lvl3pPr marL="1143000" indent="-228600" eaLnBrk="0" hangingPunct="0">
              <a:defRPr sz="2400">
                <a:solidFill>
                  <a:srgbClr val="FF0000"/>
                </a:solidFill>
                <a:latin typeface="Verdana" pitchFamily="34" charset="0"/>
                <a:cs typeface="Arial" pitchFamily="34" charset="0"/>
                <a:sym typeface="Webdings" pitchFamily="18" charset="2"/>
              </a:defRPr>
            </a:lvl3pPr>
            <a:lvl4pPr marL="1600200" indent="-228600" eaLnBrk="0" hangingPunct="0">
              <a:defRPr sz="2400">
                <a:solidFill>
                  <a:srgbClr val="FF0000"/>
                </a:solidFill>
                <a:latin typeface="Verdana" pitchFamily="34" charset="0"/>
                <a:cs typeface="Arial" pitchFamily="34" charset="0"/>
                <a:sym typeface="Webdings" pitchFamily="18" charset="2"/>
              </a:defRPr>
            </a:lvl4pPr>
            <a:lvl5pPr marL="2057400" indent="-228600" eaLnBrk="0" hangingPunct="0">
              <a:defRPr sz="2400">
                <a:solidFill>
                  <a:srgbClr val="FF0000"/>
                </a:solidFill>
                <a:latin typeface="Verdana" pitchFamily="34" charset="0"/>
                <a:cs typeface="Arial" pitchFamily="34" charset="0"/>
                <a:sym typeface="Webdings" pitchFamily="18" charset="2"/>
              </a:defRPr>
            </a:lvl5pPr>
            <a:lvl6pPr marL="25146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6pPr>
            <a:lvl7pPr marL="29718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7pPr>
            <a:lvl8pPr marL="34290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8pPr>
            <a:lvl9pPr marL="38862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9pPr>
          </a:lstStyle>
          <a:p>
            <a:pPr marL="0" indent="0">
              <a:buNone/>
              <a:defRPr/>
            </a:pPr>
            <a:endParaRPr lang="fr-BE" sz="500" b="1" dirty="0">
              <a:solidFill>
                <a:srgbClr val="0070C0"/>
              </a:solidFill>
            </a:endParaRPr>
          </a:p>
          <a:p>
            <a:pPr marL="0" indent="0">
              <a:buNone/>
              <a:defRPr/>
            </a:pPr>
            <a:r>
              <a:rPr lang="fr-BE" sz="1800" b="1" u="sng" dirty="0">
                <a:solidFill>
                  <a:srgbClr val="B00000"/>
                </a:solidFill>
              </a:rPr>
              <a:t>National</a:t>
            </a:r>
            <a:r>
              <a:rPr lang="fr-BE" sz="1800" b="1" u="sng" dirty="0">
                <a:solidFill>
                  <a:srgbClr val="0070C0"/>
                </a:solidFill>
              </a:rPr>
              <a:t> Projects </a:t>
            </a:r>
          </a:p>
          <a:p>
            <a:pPr marL="0" indent="0">
              <a:buNone/>
              <a:defRPr/>
            </a:pPr>
            <a:r>
              <a:rPr lang="fr-BE" sz="1600" b="1" dirty="0">
                <a:solidFill>
                  <a:srgbClr val="0070C0"/>
                </a:solidFill>
              </a:rPr>
              <a:t>(</a:t>
            </a:r>
            <a:r>
              <a:rPr lang="fr-BE" sz="1600" b="1" dirty="0"/>
              <a:t>1</a:t>
            </a:r>
            <a:r>
              <a:rPr lang="fr-BE" sz="1600" b="1" dirty="0">
                <a:solidFill>
                  <a:srgbClr val="0070C0"/>
                </a:solidFill>
              </a:rPr>
              <a:t> Partner Country </a:t>
            </a:r>
            <a:r>
              <a:rPr lang="fr-BE" sz="1600" b="1" dirty="0" err="1">
                <a:solidFill>
                  <a:srgbClr val="0070C0"/>
                </a:solidFill>
              </a:rPr>
              <a:t>only</a:t>
            </a:r>
            <a:r>
              <a:rPr lang="en-GB" sz="1600" b="1" dirty="0">
                <a:solidFill>
                  <a:srgbClr val="0070C0"/>
                </a:solidFill>
              </a:rPr>
              <a:t> + </a:t>
            </a:r>
            <a:r>
              <a:rPr lang="en-GB" sz="1600" b="1" dirty="0"/>
              <a:t>min.</a:t>
            </a:r>
            <a:r>
              <a:rPr lang="en-GB" sz="1600" b="1" dirty="0">
                <a:solidFill>
                  <a:srgbClr val="0070C0"/>
                </a:solidFill>
              </a:rPr>
              <a:t>    </a:t>
            </a:r>
          </a:p>
          <a:p>
            <a:pPr marL="0" indent="0">
              <a:buNone/>
              <a:defRPr/>
            </a:pPr>
            <a:r>
              <a:rPr lang="en-GB" sz="1600" b="1" dirty="0">
                <a:solidFill>
                  <a:srgbClr val="0070C0"/>
                </a:solidFill>
              </a:rPr>
              <a:t> </a:t>
            </a:r>
            <a:r>
              <a:rPr lang="en-GB" sz="1600" b="1" dirty="0"/>
              <a:t>2</a:t>
            </a:r>
            <a:r>
              <a:rPr lang="en-GB" sz="1600" b="1" dirty="0">
                <a:solidFill>
                  <a:srgbClr val="0070C0"/>
                </a:solidFill>
              </a:rPr>
              <a:t> </a:t>
            </a:r>
            <a:r>
              <a:rPr lang="en-GB" sz="1600" b="1" dirty="0"/>
              <a:t>Programme Countries</a:t>
            </a:r>
            <a:r>
              <a:rPr lang="en-GB" sz="1600" b="1" dirty="0">
                <a:solidFill>
                  <a:srgbClr val="0070C0"/>
                </a:solidFill>
              </a:rPr>
              <a:t>)</a:t>
            </a:r>
          </a:p>
        </p:txBody>
      </p:sp>
      <p:sp>
        <p:nvSpPr>
          <p:cNvPr id="69643" name="TextBox 1"/>
          <p:cNvSpPr>
            <a:spLocks noGrp="1" noChangeArrowheads="1"/>
          </p:cNvSpPr>
          <p:nvPr>
            <p:ph sz="half" idx="4294967295"/>
          </p:nvPr>
        </p:nvSpPr>
        <p:spPr>
          <a:xfrm>
            <a:off x="5813430" y="1987558"/>
            <a:ext cx="4092577" cy="960222"/>
          </a:xfrm>
        </p:spPr>
        <p:txBody>
          <a:bodyPr>
            <a:spAutoFit/>
          </a:bodyPr>
          <a:lstStyle/>
          <a:p>
            <a:pPr marL="0" indent="0">
              <a:buNone/>
            </a:pPr>
            <a:r>
              <a:rPr lang="fr-BE" altLang="en-US" sz="1800" b="1" u="sng" dirty="0">
                <a:solidFill>
                  <a:srgbClr val="FF6600"/>
                </a:solidFill>
                <a:cs typeface="Arial" pitchFamily="34" charset="0"/>
                <a:sym typeface="Webdings" pitchFamily="18" charset="2"/>
              </a:rPr>
              <a:t>Multi-Country </a:t>
            </a:r>
            <a:r>
              <a:rPr lang="fr-BE" altLang="en-US" sz="1800" b="1" u="sng" dirty="0">
                <a:solidFill>
                  <a:srgbClr val="0070C0"/>
                </a:solidFill>
                <a:cs typeface="Arial" pitchFamily="34" charset="0"/>
                <a:sym typeface="Webdings" pitchFamily="18" charset="2"/>
              </a:rPr>
              <a:t>Projects </a:t>
            </a:r>
          </a:p>
          <a:p>
            <a:pPr marL="0" indent="0">
              <a:buNone/>
            </a:pPr>
            <a:r>
              <a:rPr lang="fr-BE" altLang="en-US" sz="1600" b="1" dirty="0">
                <a:solidFill>
                  <a:srgbClr val="0070C0"/>
                </a:solidFill>
                <a:cs typeface="Arial" pitchFamily="34" charset="0"/>
                <a:sym typeface="Webdings" pitchFamily="18" charset="2"/>
              </a:rPr>
              <a:t>(</a:t>
            </a:r>
            <a:r>
              <a:rPr lang="de-DE" altLang="en-US" sz="1600" b="1" dirty="0">
                <a:solidFill>
                  <a:srgbClr val="FF0000"/>
                </a:solidFill>
                <a:cs typeface="Arial" pitchFamily="34" charset="0"/>
                <a:sym typeface="Webdings" pitchFamily="18" charset="2"/>
              </a:rPr>
              <a:t>≥ </a:t>
            </a:r>
            <a:r>
              <a:rPr lang="fr-BE" altLang="en-US" sz="1600" b="1" dirty="0">
                <a:solidFill>
                  <a:srgbClr val="FF0000"/>
                </a:solidFill>
                <a:cs typeface="Arial" pitchFamily="34" charset="0"/>
                <a:sym typeface="Webdings" pitchFamily="18" charset="2"/>
              </a:rPr>
              <a:t>2</a:t>
            </a:r>
            <a:r>
              <a:rPr lang="fr-BE" altLang="en-US" sz="1600" b="1" dirty="0">
                <a:solidFill>
                  <a:srgbClr val="0070C0"/>
                </a:solidFill>
                <a:cs typeface="Arial" pitchFamily="34" charset="0"/>
                <a:sym typeface="Webdings" pitchFamily="18" charset="2"/>
              </a:rPr>
              <a:t> Partner Countries</a:t>
            </a:r>
            <a:r>
              <a:rPr lang="en-GB" altLang="en-US" sz="1600" b="1" dirty="0">
                <a:solidFill>
                  <a:srgbClr val="0070C0"/>
                </a:solidFill>
                <a:cs typeface="Arial" pitchFamily="34" charset="0"/>
                <a:sym typeface="Webdings" pitchFamily="18" charset="2"/>
              </a:rPr>
              <a:t>+ </a:t>
            </a:r>
            <a:r>
              <a:rPr lang="en-GB" altLang="en-US" sz="1600" b="1" dirty="0">
                <a:solidFill>
                  <a:srgbClr val="FF0000"/>
                </a:solidFill>
                <a:cs typeface="Arial" pitchFamily="34" charset="0"/>
                <a:sym typeface="Webdings" pitchFamily="18" charset="2"/>
              </a:rPr>
              <a:t>min.</a:t>
            </a:r>
            <a:endParaRPr lang="en-GB" altLang="en-US" sz="1600" b="1" dirty="0">
              <a:solidFill>
                <a:srgbClr val="0070C0"/>
              </a:solidFill>
              <a:cs typeface="Arial" pitchFamily="34" charset="0"/>
              <a:sym typeface="Webdings" pitchFamily="18" charset="2"/>
            </a:endParaRPr>
          </a:p>
          <a:p>
            <a:pPr marL="0" indent="0">
              <a:buNone/>
            </a:pPr>
            <a:r>
              <a:rPr lang="en-GB" altLang="en-US" sz="1600" b="1" dirty="0">
                <a:solidFill>
                  <a:srgbClr val="0070C0"/>
                </a:solidFill>
                <a:cs typeface="Arial" pitchFamily="34" charset="0"/>
                <a:sym typeface="Webdings" pitchFamily="18" charset="2"/>
              </a:rPr>
              <a:t>     </a:t>
            </a:r>
            <a:r>
              <a:rPr lang="en-GB" altLang="en-US" sz="1600" b="1" dirty="0">
                <a:solidFill>
                  <a:srgbClr val="FF0000"/>
                </a:solidFill>
                <a:cs typeface="Arial" pitchFamily="34" charset="0"/>
                <a:sym typeface="Webdings" pitchFamily="18" charset="2"/>
              </a:rPr>
              <a:t>2</a:t>
            </a:r>
            <a:r>
              <a:rPr lang="en-GB" altLang="en-US" sz="1600" b="1" dirty="0">
                <a:solidFill>
                  <a:srgbClr val="0070C0"/>
                </a:solidFill>
                <a:cs typeface="Arial" pitchFamily="34" charset="0"/>
                <a:sym typeface="Webdings" pitchFamily="18" charset="2"/>
              </a:rPr>
              <a:t> </a:t>
            </a:r>
            <a:r>
              <a:rPr lang="en-GB" altLang="en-US" sz="1600" b="1" dirty="0">
                <a:solidFill>
                  <a:srgbClr val="FF0000"/>
                </a:solidFill>
                <a:cs typeface="Arial" pitchFamily="34" charset="0"/>
                <a:sym typeface="Webdings" pitchFamily="18" charset="2"/>
              </a:rPr>
              <a:t>Programme Countries</a:t>
            </a:r>
            <a:r>
              <a:rPr lang="en-GB" altLang="en-US" sz="1600" b="1" dirty="0">
                <a:solidFill>
                  <a:srgbClr val="0070C0"/>
                </a:solidFill>
                <a:cs typeface="Arial" pitchFamily="34" charset="0"/>
                <a:sym typeface="Webdings" pitchFamily="18" charset="2"/>
              </a:rPr>
              <a:t>)</a:t>
            </a:r>
          </a:p>
        </p:txBody>
      </p:sp>
      <p:grpSp>
        <p:nvGrpSpPr>
          <p:cNvPr id="69639" name="Group 14"/>
          <p:cNvGrpSpPr>
            <a:grpSpLocks/>
          </p:cNvGrpSpPr>
          <p:nvPr/>
        </p:nvGrpSpPr>
        <p:grpSpPr bwMode="auto">
          <a:xfrm>
            <a:off x="452438" y="3101974"/>
            <a:ext cx="3719512" cy="971550"/>
            <a:chOff x="0" y="1059142"/>
            <a:chExt cx="3319572" cy="1137788"/>
          </a:xfrm>
        </p:grpSpPr>
        <p:sp>
          <p:nvSpPr>
            <p:cNvPr id="16" name="Rounded Rectangle 15"/>
            <p:cNvSpPr/>
            <p:nvPr/>
          </p:nvSpPr>
          <p:spPr>
            <a:xfrm>
              <a:off x="0" y="1059142"/>
              <a:ext cx="3319572" cy="1137788"/>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34003" y="1092606"/>
              <a:ext cx="3251565" cy="1070859"/>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8593">
                <a:lnSpc>
                  <a:spcPct val="90000"/>
                </a:lnSpc>
                <a:spcAft>
                  <a:spcPct val="35000"/>
                </a:spcAft>
                <a:defRPr/>
              </a:pPr>
              <a:r>
                <a:rPr lang="en-US" sz="2000" b="1" dirty="0">
                  <a:solidFill>
                    <a:srgbClr val="0070C0"/>
                  </a:solidFill>
                </a:rPr>
                <a:t>Min.1 HEI from each Programme Country</a:t>
              </a:r>
              <a:endParaRPr lang="en-GB" sz="2000" b="1" dirty="0">
                <a:solidFill>
                  <a:srgbClr val="0070C0"/>
                </a:solidFill>
              </a:endParaRPr>
            </a:p>
          </p:txBody>
        </p:sp>
      </p:grpSp>
      <p:grpSp>
        <p:nvGrpSpPr>
          <p:cNvPr id="69640" name="Group 23"/>
          <p:cNvGrpSpPr>
            <a:grpSpLocks/>
          </p:cNvGrpSpPr>
          <p:nvPr/>
        </p:nvGrpSpPr>
        <p:grpSpPr bwMode="auto">
          <a:xfrm>
            <a:off x="490538" y="5394364"/>
            <a:ext cx="3643312" cy="1190625"/>
            <a:chOff x="3442713" y="2147734"/>
            <a:chExt cx="4448090" cy="1646332"/>
          </a:xfrm>
        </p:grpSpPr>
        <p:sp>
          <p:nvSpPr>
            <p:cNvPr id="25" name="Rounded Rectangle 24"/>
            <p:cNvSpPr/>
            <p:nvPr/>
          </p:nvSpPr>
          <p:spPr>
            <a:xfrm>
              <a:off x="3442713" y="2147734"/>
              <a:ext cx="4448090" cy="1646332"/>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p:nvPr/>
          </p:nvSpPr>
          <p:spPr>
            <a:xfrm>
              <a:off x="3539621" y="2400172"/>
              <a:ext cx="4351182" cy="1141457"/>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453">
                <a:lnSpc>
                  <a:spcPct val="90000"/>
                </a:lnSpc>
                <a:spcAft>
                  <a:spcPts val="0"/>
                </a:spcAft>
                <a:defRPr/>
              </a:pPr>
              <a:r>
                <a:rPr lang="en-US" sz="1800" b="1" dirty="0">
                  <a:solidFill>
                    <a:srgbClr val="FF0000"/>
                  </a:solidFill>
                </a:rPr>
                <a:t>At least </a:t>
              </a:r>
              <a:r>
                <a:rPr lang="en-US" sz="1800" b="1" dirty="0">
                  <a:solidFill>
                    <a:srgbClr val="0070C0"/>
                  </a:solidFill>
                </a:rPr>
                <a:t>as many </a:t>
              </a:r>
            </a:p>
            <a:p>
              <a:pPr algn="ctr" defTabSz="977453">
                <a:lnSpc>
                  <a:spcPct val="90000"/>
                </a:lnSpc>
                <a:spcAft>
                  <a:spcPts val="0"/>
                </a:spcAft>
                <a:defRPr/>
              </a:pPr>
              <a:r>
                <a:rPr lang="en-US" sz="1800" b="1" dirty="0">
                  <a:solidFill>
                    <a:srgbClr val="0070C0"/>
                  </a:solidFill>
                </a:rPr>
                <a:t>Partner Country HEIs as Programme Country  HEIs</a:t>
              </a:r>
              <a:endParaRPr lang="en-GB" sz="1800" b="1" dirty="0">
                <a:solidFill>
                  <a:srgbClr val="0070C0"/>
                </a:solidFill>
              </a:endParaRPr>
            </a:p>
          </p:txBody>
        </p:sp>
      </p:grpSp>
      <p:grpSp>
        <p:nvGrpSpPr>
          <p:cNvPr id="69642" name="Group 28"/>
          <p:cNvGrpSpPr>
            <a:grpSpLocks/>
          </p:cNvGrpSpPr>
          <p:nvPr/>
        </p:nvGrpSpPr>
        <p:grpSpPr bwMode="auto">
          <a:xfrm>
            <a:off x="452438" y="4256088"/>
            <a:ext cx="3719512" cy="1033462"/>
            <a:chOff x="-33325" y="954165"/>
            <a:chExt cx="3319572" cy="1209440"/>
          </a:xfrm>
        </p:grpSpPr>
        <p:sp>
          <p:nvSpPr>
            <p:cNvPr id="30" name="Rounded Rectangle 29"/>
            <p:cNvSpPr/>
            <p:nvPr/>
          </p:nvSpPr>
          <p:spPr>
            <a:xfrm>
              <a:off x="-33325" y="954165"/>
              <a:ext cx="3319572" cy="1136986"/>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p:cNvSpPr/>
            <p:nvPr/>
          </p:nvSpPr>
          <p:spPr>
            <a:xfrm>
              <a:off x="33264" y="1091644"/>
              <a:ext cx="3252983" cy="1071961"/>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8593">
                <a:lnSpc>
                  <a:spcPct val="90000"/>
                </a:lnSpc>
                <a:spcAft>
                  <a:spcPct val="35000"/>
                </a:spcAft>
                <a:defRPr/>
              </a:pPr>
              <a:r>
                <a:rPr lang="en-US" sz="2000" b="1" dirty="0">
                  <a:solidFill>
                    <a:srgbClr val="0070C0"/>
                  </a:solidFill>
                </a:rPr>
                <a:t>Min.3 </a:t>
              </a:r>
              <a:r>
                <a:rPr lang="en-US" sz="2000" b="1" dirty="0" smtClean="0">
                  <a:solidFill>
                    <a:srgbClr val="0070C0"/>
                  </a:solidFill>
                </a:rPr>
                <a:t>HEIs </a:t>
              </a:r>
              <a:r>
                <a:rPr lang="en-US" sz="2000" b="1" dirty="0">
                  <a:solidFill>
                    <a:srgbClr val="0070C0"/>
                  </a:solidFill>
                </a:rPr>
                <a:t>from the Partner Country</a:t>
              </a:r>
              <a:endParaRPr lang="en-GB" sz="2000" b="1" dirty="0">
                <a:solidFill>
                  <a:srgbClr val="0070C0"/>
                </a:solidFill>
              </a:endParaRPr>
            </a:p>
          </p:txBody>
        </p:sp>
      </p:grpSp>
      <p:grpSp>
        <p:nvGrpSpPr>
          <p:cNvPr id="69644" name="Group 34"/>
          <p:cNvGrpSpPr>
            <a:grpSpLocks/>
          </p:cNvGrpSpPr>
          <p:nvPr/>
        </p:nvGrpSpPr>
        <p:grpSpPr bwMode="auto">
          <a:xfrm>
            <a:off x="5502275" y="3130550"/>
            <a:ext cx="3860800" cy="971550"/>
            <a:chOff x="0" y="1059142"/>
            <a:chExt cx="3319572" cy="1137788"/>
          </a:xfrm>
        </p:grpSpPr>
        <p:sp>
          <p:nvSpPr>
            <p:cNvPr id="36" name="Rounded Rectangle 35"/>
            <p:cNvSpPr/>
            <p:nvPr/>
          </p:nvSpPr>
          <p:spPr>
            <a:xfrm>
              <a:off x="0" y="1059142"/>
              <a:ext cx="3319572" cy="1137788"/>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4"/>
            <p:cNvSpPr/>
            <p:nvPr/>
          </p:nvSpPr>
          <p:spPr>
            <a:xfrm>
              <a:off x="32759" y="1092606"/>
              <a:ext cx="3254054" cy="1070859"/>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8593">
                <a:lnSpc>
                  <a:spcPct val="90000"/>
                </a:lnSpc>
                <a:spcAft>
                  <a:spcPct val="35000"/>
                </a:spcAft>
                <a:defRPr/>
              </a:pPr>
              <a:r>
                <a:rPr lang="en-US" sz="2000" b="1" dirty="0">
                  <a:solidFill>
                    <a:srgbClr val="0070C0"/>
                  </a:solidFill>
                </a:rPr>
                <a:t>Min.1 HEI from each Programme Country</a:t>
              </a:r>
              <a:endParaRPr lang="en-GB" sz="2000" b="1" dirty="0">
                <a:solidFill>
                  <a:srgbClr val="0070C0"/>
                </a:solidFill>
              </a:endParaRPr>
            </a:p>
          </p:txBody>
        </p:sp>
      </p:grpSp>
      <p:grpSp>
        <p:nvGrpSpPr>
          <p:cNvPr id="69645" name="Group 38"/>
          <p:cNvGrpSpPr>
            <a:grpSpLocks/>
          </p:cNvGrpSpPr>
          <p:nvPr/>
        </p:nvGrpSpPr>
        <p:grpSpPr bwMode="auto">
          <a:xfrm>
            <a:off x="5464178" y="4303714"/>
            <a:ext cx="3898900" cy="1090612"/>
            <a:chOff x="-33325" y="954165"/>
            <a:chExt cx="3319572" cy="1277465"/>
          </a:xfrm>
        </p:grpSpPr>
        <p:sp>
          <p:nvSpPr>
            <p:cNvPr id="40" name="Rounded Rectangle 39"/>
            <p:cNvSpPr/>
            <p:nvPr/>
          </p:nvSpPr>
          <p:spPr>
            <a:xfrm>
              <a:off x="-33325" y="954165"/>
              <a:ext cx="3319572" cy="1138004"/>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p:nvPr/>
          </p:nvSpPr>
          <p:spPr>
            <a:xfrm>
              <a:off x="32905" y="1091767"/>
              <a:ext cx="3253342" cy="1139863"/>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8593">
                <a:lnSpc>
                  <a:spcPct val="90000"/>
                </a:lnSpc>
                <a:spcAft>
                  <a:spcPct val="35000"/>
                </a:spcAft>
                <a:defRPr/>
              </a:pPr>
              <a:r>
                <a:rPr lang="en-US" sz="2000" b="1">
                  <a:solidFill>
                    <a:srgbClr val="0070C0"/>
                  </a:solidFill>
                </a:rPr>
                <a:t>Min.2 </a:t>
              </a:r>
              <a:r>
                <a:rPr lang="en-US" sz="2000" b="1" smtClean="0">
                  <a:solidFill>
                    <a:srgbClr val="0070C0"/>
                  </a:solidFill>
                </a:rPr>
                <a:t>HEIs </a:t>
              </a:r>
              <a:r>
                <a:rPr lang="en-US" sz="2000" b="1" dirty="0">
                  <a:solidFill>
                    <a:srgbClr val="0070C0"/>
                  </a:solidFill>
                </a:rPr>
                <a:t>from </a:t>
              </a:r>
              <a:r>
                <a:rPr lang="en-US" sz="2000" b="1" dirty="0">
                  <a:solidFill>
                    <a:srgbClr val="FF0000"/>
                  </a:solidFill>
                </a:rPr>
                <a:t>each</a:t>
              </a:r>
              <a:r>
                <a:rPr lang="en-US" sz="2000" b="1" dirty="0">
                  <a:solidFill>
                    <a:srgbClr val="0070C0"/>
                  </a:solidFill>
                </a:rPr>
                <a:t> Partner Country</a:t>
              </a:r>
              <a:endParaRPr lang="en-GB" sz="2000" b="1" dirty="0">
                <a:solidFill>
                  <a:srgbClr val="0070C0"/>
                </a:solidFill>
              </a:endParaRPr>
            </a:p>
          </p:txBody>
        </p:sp>
      </p:grpSp>
      <p:grpSp>
        <p:nvGrpSpPr>
          <p:cNvPr id="69646" name="Group 41"/>
          <p:cNvGrpSpPr>
            <a:grpSpLocks/>
          </p:cNvGrpSpPr>
          <p:nvPr/>
        </p:nvGrpSpPr>
        <p:grpSpPr bwMode="auto">
          <a:xfrm>
            <a:off x="5464175" y="5394364"/>
            <a:ext cx="4013200" cy="1190625"/>
            <a:chOff x="3442713" y="2147734"/>
            <a:chExt cx="4539229" cy="1646332"/>
          </a:xfrm>
        </p:grpSpPr>
        <p:sp>
          <p:nvSpPr>
            <p:cNvPr id="43" name="Rounded Rectangle 42"/>
            <p:cNvSpPr/>
            <p:nvPr/>
          </p:nvSpPr>
          <p:spPr>
            <a:xfrm>
              <a:off x="3442713" y="2147734"/>
              <a:ext cx="4447655" cy="1646332"/>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ounded Rectangle 4"/>
            <p:cNvSpPr/>
            <p:nvPr/>
          </p:nvSpPr>
          <p:spPr>
            <a:xfrm>
              <a:off x="3539674" y="2400172"/>
              <a:ext cx="4442268" cy="1141457"/>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453">
                <a:lnSpc>
                  <a:spcPct val="90000"/>
                </a:lnSpc>
                <a:spcAft>
                  <a:spcPts val="0"/>
                </a:spcAft>
                <a:defRPr/>
              </a:pPr>
              <a:r>
                <a:rPr lang="en-US" sz="1800" b="1" dirty="0">
                  <a:solidFill>
                    <a:srgbClr val="FF0000"/>
                  </a:solidFill>
                </a:rPr>
                <a:t>At least </a:t>
              </a:r>
              <a:r>
                <a:rPr lang="en-US" sz="1800" b="1" dirty="0">
                  <a:solidFill>
                    <a:srgbClr val="0070C0"/>
                  </a:solidFill>
                </a:rPr>
                <a:t>as many </a:t>
              </a:r>
            </a:p>
            <a:p>
              <a:pPr algn="ctr" defTabSz="977453">
                <a:lnSpc>
                  <a:spcPct val="90000"/>
                </a:lnSpc>
                <a:spcAft>
                  <a:spcPts val="0"/>
                </a:spcAft>
                <a:defRPr/>
              </a:pPr>
              <a:r>
                <a:rPr lang="en-US" sz="1800" b="1" dirty="0">
                  <a:solidFill>
                    <a:srgbClr val="0070C0"/>
                  </a:solidFill>
                </a:rPr>
                <a:t>Partner Country HEIs as Programme Country  HEIs</a:t>
              </a:r>
              <a:endParaRPr lang="en-GB" sz="1800" b="1" dirty="0">
                <a:solidFill>
                  <a:srgbClr val="0070C0"/>
                </a:solidFill>
              </a:endParaRPr>
            </a:p>
          </p:txBody>
        </p:sp>
      </p:grpSp>
      <p:sp>
        <p:nvSpPr>
          <p:cNvPr id="45" name="32-Point Star 44"/>
          <p:cNvSpPr/>
          <p:nvPr/>
        </p:nvSpPr>
        <p:spPr>
          <a:xfrm>
            <a:off x="3912492" y="4616886"/>
            <a:ext cx="1873250" cy="1554956"/>
          </a:xfrm>
          <a:prstGeom prst="star32">
            <a:avLst/>
          </a:prstGeom>
          <a:solidFill>
            <a:srgbClr val="FFC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marL="571236" lvl="1" indent="-171372" algn="ctr">
              <a:defRPr/>
            </a:pPr>
            <a:endParaRPr lang="fr-BE" altLang="en-US" sz="1200" b="1" dirty="0">
              <a:solidFill>
                <a:srgbClr val="FF0000"/>
              </a:solidFill>
            </a:endParaRPr>
          </a:p>
          <a:p>
            <a:pPr marL="0" lvl="1" algn="ctr">
              <a:defRPr/>
            </a:pPr>
            <a:r>
              <a:rPr lang="en-GB" altLang="en-US" sz="1100" b="1" dirty="0" smtClean="0">
                <a:solidFill>
                  <a:srgbClr val="FF0000"/>
                </a:solidFill>
              </a:rPr>
              <a:t>Exception</a:t>
            </a:r>
          </a:p>
          <a:p>
            <a:pPr marL="0" lvl="1" algn="ctr">
              <a:defRPr/>
            </a:pPr>
            <a:r>
              <a:rPr lang="en-GB" altLang="en-US" sz="1100" b="1" dirty="0" smtClean="0">
                <a:solidFill>
                  <a:srgbClr val="FF0000"/>
                </a:solidFill>
              </a:rPr>
              <a:t>Syria, </a:t>
            </a:r>
          </a:p>
          <a:p>
            <a:pPr marL="0" lvl="1" algn="ctr">
              <a:defRPr/>
            </a:pPr>
            <a:r>
              <a:rPr lang="en-GB" altLang="en-US" sz="1100" b="1" dirty="0" smtClean="0">
                <a:solidFill>
                  <a:srgbClr val="FF0000"/>
                </a:solidFill>
              </a:rPr>
              <a:t>Libya, </a:t>
            </a:r>
            <a:r>
              <a:rPr lang="en-GB" altLang="en-US" sz="1100" b="1" dirty="0">
                <a:solidFill>
                  <a:srgbClr val="FF0000"/>
                </a:solidFill>
              </a:rPr>
              <a:t>Russia  Latin America</a:t>
            </a:r>
          </a:p>
        </p:txBody>
      </p:sp>
      <p:grpSp>
        <p:nvGrpSpPr>
          <p:cNvPr id="69648" name="Group 45"/>
          <p:cNvGrpSpPr>
            <a:grpSpLocks/>
          </p:cNvGrpSpPr>
          <p:nvPr/>
        </p:nvGrpSpPr>
        <p:grpSpPr bwMode="auto">
          <a:xfrm>
            <a:off x="4133850" y="2035173"/>
            <a:ext cx="1473201" cy="1554162"/>
            <a:chOff x="7303903" y="891303"/>
            <a:chExt cx="1719173" cy="1601239"/>
          </a:xfrm>
        </p:grpSpPr>
        <p:sp>
          <p:nvSpPr>
            <p:cNvPr id="47" name="Rounded Rectangle 46"/>
            <p:cNvSpPr/>
            <p:nvPr/>
          </p:nvSpPr>
          <p:spPr>
            <a:xfrm>
              <a:off x="7303903" y="891303"/>
              <a:ext cx="1719173" cy="1601239"/>
            </a:xfrm>
            <a:prstGeom prst="roundRect">
              <a:avLst>
                <a:gd name="adj" fmla="val 10000"/>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Rounded Rectangle 4"/>
            <p:cNvSpPr/>
            <p:nvPr/>
          </p:nvSpPr>
          <p:spPr>
            <a:xfrm>
              <a:off x="7350218" y="938735"/>
              <a:ext cx="1626545" cy="1506376"/>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0875">
                <a:lnSpc>
                  <a:spcPct val="90000"/>
                </a:lnSpc>
                <a:spcAft>
                  <a:spcPct val="35000"/>
                </a:spcAft>
                <a:defRPr/>
              </a:pPr>
              <a:r>
                <a:rPr lang="en-GB" sz="1500" b="1" cap="small" dirty="0">
                  <a:solidFill>
                    <a:srgbClr val="0070C0"/>
                  </a:solidFill>
                </a:rPr>
                <a:t>Structural Projects: </a:t>
              </a:r>
              <a:r>
                <a:rPr lang="en-GB" sz="1500" b="1" dirty="0">
                  <a:solidFill>
                    <a:srgbClr val="002060"/>
                  </a:solidFill>
                </a:rPr>
                <a:t>Partner Country Ministries for HE must participate</a:t>
              </a:r>
            </a:p>
          </p:txBody>
        </p:sp>
      </p:grpSp>
      <p:sp>
        <p:nvSpPr>
          <p:cNvPr id="2" name="Rectangle 1"/>
          <p:cNvSpPr/>
          <p:nvPr/>
        </p:nvSpPr>
        <p:spPr>
          <a:xfrm>
            <a:off x="666912" y="1229668"/>
            <a:ext cx="4590888" cy="523220"/>
          </a:xfrm>
          <a:prstGeom prst="rect">
            <a:avLst/>
          </a:prstGeom>
        </p:spPr>
        <p:txBody>
          <a:bodyPr wrap="square">
            <a:spAutoFit/>
          </a:bodyPr>
          <a:lstStyle/>
          <a:p>
            <a:pPr algn="ctr">
              <a:spcBef>
                <a:spcPct val="50000"/>
              </a:spcBef>
              <a:defRPr/>
            </a:pPr>
            <a:r>
              <a:rPr lang="en-GB" sz="2800" b="1" i="1" dirty="0">
                <a:solidFill>
                  <a:srgbClr val="336699"/>
                </a:solidFill>
                <a:latin typeface="+mj-lt"/>
                <a:ea typeface="+mj-ea"/>
                <a:cs typeface="+mj-cs"/>
              </a:rPr>
              <a:t>Consortium structure</a:t>
            </a:r>
          </a:p>
        </p:txBody>
      </p:sp>
      <p:pic>
        <p:nvPicPr>
          <p:cNvPr id="29"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89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62" y="2082799"/>
            <a:ext cx="9609138" cy="4584701"/>
          </a:xfrm>
        </p:spPr>
        <p:txBody>
          <a:bodyPr/>
          <a:lstStyle/>
          <a:p>
            <a:pPr marL="0" indent="0" eaLnBrk="1" hangingPunct="1">
              <a:buFontTx/>
              <a:buNone/>
              <a:defRPr/>
            </a:pPr>
            <a:r>
              <a:rPr lang="fr-BE" sz="1600" b="1" kern="1200" dirty="0" smtClean="0">
                <a:solidFill>
                  <a:srgbClr val="0F5494"/>
                </a:solidFill>
              </a:rPr>
              <a:t>As </a:t>
            </a:r>
            <a:r>
              <a:rPr lang="fr-BE" sz="1600" b="1" kern="1200" dirty="0" err="1" smtClean="0">
                <a:solidFill>
                  <a:srgbClr val="0F5494"/>
                </a:solidFill>
              </a:rPr>
              <a:t>applicant</a:t>
            </a:r>
            <a:r>
              <a:rPr lang="fr-BE" sz="1600" b="1" kern="1200" dirty="0" smtClean="0">
                <a:solidFill>
                  <a:srgbClr val="0F5494"/>
                </a:solidFill>
              </a:rPr>
              <a:t>:</a:t>
            </a:r>
          </a:p>
          <a:p>
            <a:pPr eaLnBrk="1" hangingPunct="1">
              <a:defRPr/>
            </a:pPr>
            <a:r>
              <a:rPr lang="fr-BE" sz="1600" kern="1200" dirty="0" smtClean="0">
                <a:solidFill>
                  <a:srgbClr val="0F5494"/>
                </a:solidFill>
              </a:rPr>
              <a:t>A </a:t>
            </a:r>
            <a:r>
              <a:rPr lang="fr-BE" sz="1600" b="1" kern="1200" dirty="0" err="1" smtClean="0">
                <a:solidFill>
                  <a:srgbClr val="0F5494"/>
                </a:solidFill>
              </a:rPr>
              <a:t>higher</a:t>
            </a:r>
            <a:r>
              <a:rPr lang="fr-BE" sz="1600" b="1" kern="1200" dirty="0" smtClean="0">
                <a:solidFill>
                  <a:srgbClr val="0F5494"/>
                </a:solidFill>
              </a:rPr>
              <a:t> </a:t>
            </a:r>
            <a:r>
              <a:rPr lang="fr-BE" sz="1600" b="1" kern="1200" dirty="0" err="1" smtClean="0">
                <a:solidFill>
                  <a:srgbClr val="0F5494"/>
                </a:solidFill>
              </a:rPr>
              <a:t>education</a:t>
            </a:r>
            <a:r>
              <a:rPr lang="fr-BE" sz="1600" b="1" kern="1200" dirty="0" smtClean="0">
                <a:solidFill>
                  <a:srgbClr val="0F5494"/>
                </a:solidFill>
              </a:rPr>
              <a:t> institution </a:t>
            </a:r>
            <a:r>
              <a:rPr lang="fr-BE" sz="1600" kern="1200" dirty="0" smtClean="0">
                <a:solidFill>
                  <a:srgbClr val="0F5494"/>
                </a:solidFill>
              </a:rPr>
              <a:t>(HEI)</a:t>
            </a:r>
          </a:p>
          <a:p>
            <a:pPr eaLnBrk="1" hangingPunct="1">
              <a:defRPr/>
            </a:pPr>
            <a:r>
              <a:rPr lang="fr-BE" sz="1600" kern="1200" dirty="0" smtClean="0">
                <a:solidFill>
                  <a:srgbClr val="0F5494"/>
                </a:solidFill>
              </a:rPr>
              <a:t>An</a:t>
            </a:r>
            <a:r>
              <a:rPr lang="fr-BE" sz="1600" b="1" kern="1200" dirty="0" smtClean="0">
                <a:solidFill>
                  <a:srgbClr val="0F5494"/>
                </a:solidFill>
              </a:rPr>
              <a:t> association </a:t>
            </a:r>
            <a:r>
              <a:rPr lang="fr-BE" sz="1600" kern="1200" dirty="0" smtClean="0">
                <a:solidFill>
                  <a:srgbClr val="0F5494"/>
                </a:solidFill>
              </a:rPr>
              <a:t>or</a:t>
            </a:r>
            <a:r>
              <a:rPr lang="fr-BE" sz="1600" b="1" kern="1200" dirty="0" smtClean="0">
                <a:solidFill>
                  <a:srgbClr val="0F5494"/>
                </a:solidFill>
              </a:rPr>
              <a:t> organisation of </a:t>
            </a:r>
            <a:r>
              <a:rPr lang="fr-BE" sz="1600" b="1" kern="1200" dirty="0" err="1" smtClean="0">
                <a:solidFill>
                  <a:srgbClr val="0F5494"/>
                </a:solidFill>
              </a:rPr>
              <a:t>HEIs</a:t>
            </a:r>
            <a:endParaRPr lang="fr-BE" sz="1600" b="1" kern="1200" dirty="0" smtClean="0">
              <a:solidFill>
                <a:srgbClr val="0F5494"/>
              </a:solidFill>
            </a:endParaRPr>
          </a:p>
          <a:p>
            <a:pPr eaLnBrk="1" hangingPunct="1">
              <a:defRPr/>
            </a:pPr>
            <a:r>
              <a:rPr lang="fr-BE" sz="1600" kern="1200" dirty="0" smtClean="0">
                <a:solidFill>
                  <a:srgbClr val="0F5494"/>
                </a:solidFill>
              </a:rPr>
              <a:t>a </a:t>
            </a:r>
            <a:r>
              <a:rPr lang="fr-BE" sz="1600" kern="1200" dirty="0" err="1" smtClean="0">
                <a:solidFill>
                  <a:srgbClr val="0F5494"/>
                </a:solidFill>
              </a:rPr>
              <a:t>legally</a:t>
            </a:r>
            <a:r>
              <a:rPr lang="fr-BE" sz="1600" kern="1200" dirty="0" smtClean="0">
                <a:solidFill>
                  <a:srgbClr val="0F5494"/>
                </a:solidFill>
              </a:rPr>
              <a:t> </a:t>
            </a:r>
            <a:r>
              <a:rPr lang="fr-BE" sz="1600" kern="1200" dirty="0" err="1" smtClean="0">
                <a:solidFill>
                  <a:srgbClr val="0F5494"/>
                </a:solidFill>
              </a:rPr>
              <a:t>recognised</a:t>
            </a:r>
            <a:r>
              <a:rPr lang="fr-BE" sz="1600" kern="1200" dirty="0" smtClean="0">
                <a:solidFill>
                  <a:srgbClr val="0F5494"/>
                </a:solidFill>
              </a:rPr>
              <a:t> </a:t>
            </a:r>
            <a:r>
              <a:rPr lang="fr-BE" sz="1600" b="1" kern="1200" dirty="0" smtClean="0">
                <a:solidFill>
                  <a:srgbClr val="0F5494"/>
                </a:solidFill>
              </a:rPr>
              <a:t>national </a:t>
            </a:r>
            <a:r>
              <a:rPr lang="fr-BE" sz="1600" kern="1200" dirty="0" err="1" smtClean="0">
                <a:solidFill>
                  <a:srgbClr val="0F5494"/>
                </a:solidFill>
              </a:rPr>
              <a:t>or</a:t>
            </a:r>
            <a:r>
              <a:rPr lang="fr-BE" sz="1600" kern="1200" dirty="0" smtClean="0">
                <a:solidFill>
                  <a:srgbClr val="0F5494"/>
                </a:solidFill>
              </a:rPr>
              <a:t> </a:t>
            </a:r>
            <a:r>
              <a:rPr lang="fr-BE" sz="1600" b="1" kern="1200" dirty="0" smtClean="0">
                <a:solidFill>
                  <a:srgbClr val="0F5494"/>
                </a:solidFill>
              </a:rPr>
              <a:t>international </a:t>
            </a:r>
            <a:r>
              <a:rPr lang="fr-BE" sz="1600" b="1" kern="1200" dirty="0" err="1" smtClean="0">
                <a:solidFill>
                  <a:srgbClr val="0F5494"/>
                </a:solidFill>
              </a:rPr>
              <a:t>rector</a:t>
            </a:r>
            <a:r>
              <a:rPr lang="fr-BE" sz="1600" b="1" kern="1200" dirty="0" smtClean="0">
                <a:solidFill>
                  <a:srgbClr val="0F5494"/>
                </a:solidFill>
              </a:rPr>
              <a:t>, </a:t>
            </a:r>
            <a:r>
              <a:rPr lang="fr-BE" sz="1600" b="1" kern="1200" dirty="0" err="1" smtClean="0">
                <a:solidFill>
                  <a:srgbClr val="0F5494"/>
                </a:solidFill>
              </a:rPr>
              <a:t>teacher</a:t>
            </a:r>
            <a:r>
              <a:rPr lang="fr-BE" sz="1600" b="1" kern="1200" dirty="0" smtClean="0">
                <a:solidFill>
                  <a:srgbClr val="0F5494"/>
                </a:solidFill>
              </a:rPr>
              <a:t> or </a:t>
            </a:r>
            <a:r>
              <a:rPr lang="fr-BE" sz="1600" b="1" kern="1200" dirty="0" err="1" smtClean="0">
                <a:solidFill>
                  <a:srgbClr val="0F5494"/>
                </a:solidFill>
              </a:rPr>
              <a:t>student</a:t>
            </a:r>
            <a:r>
              <a:rPr lang="fr-BE" sz="1600" b="1" kern="1200" dirty="0" smtClean="0">
                <a:solidFill>
                  <a:srgbClr val="0F5494"/>
                </a:solidFill>
              </a:rPr>
              <a:t> organisation </a:t>
            </a:r>
            <a:r>
              <a:rPr lang="fr-BE" sz="1600" kern="1200" dirty="0" smtClean="0">
                <a:solidFill>
                  <a:srgbClr val="0F5494"/>
                </a:solidFill>
              </a:rPr>
              <a:t>(</a:t>
            </a:r>
            <a:r>
              <a:rPr lang="fr-BE" sz="1600" kern="1200" dirty="0">
                <a:solidFill>
                  <a:srgbClr val="0F5494"/>
                </a:solidFill>
              </a:rPr>
              <a:t>f</a:t>
            </a:r>
            <a:r>
              <a:rPr lang="fr-BE" sz="1600" kern="1200" dirty="0" smtClean="0">
                <a:solidFill>
                  <a:srgbClr val="0F5494"/>
                </a:solidFill>
              </a:rPr>
              <a:t>or </a:t>
            </a:r>
            <a:r>
              <a:rPr lang="fr-BE" sz="1600" b="1" kern="1200" dirty="0">
                <a:solidFill>
                  <a:srgbClr val="0F5494"/>
                </a:solidFill>
              </a:rPr>
              <a:t>Structural </a:t>
            </a:r>
            <a:r>
              <a:rPr lang="fr-BE" sz="1600" b="1" kern="1200" dirty="0" smtClean="0">
                <a:solidFill>
                  <a:srgbClr val="0F5494"/>
                </a:solidFill>
              </a:rPr>
              <a:t>Projects </a:t>
            </a:r>
            <a:r>
              <a:rPr lang="fr-BE" sz="1600" b="1" kern="1200" dirty="0" smtClean="0">
                <a:solidFill>
                  <a:srgbClr val="FF0000"/>
                </a:solidFill>
              </a:rPr>
              <a:t>ONLY</a:t>
            </a:r>
            <a:r>
              <a:rPr lang="fr-BE" sz="1600" kern="1200" dirty="0" smtClean="0">
                <a:solidFill>
                  <a:srgbClr val="0F5494"/>
                </a:solidFill>
              </a:rPr>
              <a:t>)</a:t>
            </a:r>
            <a:r>
              <a:rPr lang="fr-BE" sz="1600" b="1" kern="1200" dirty="0" smtClean="0">
                <a:solidFill>
                  <a:srgbClr val="0F5494"/>
                </a:solidFill>
              </a:rPr>
              <a:t> </a:t>
            </a:r>
            <a:endParaRPr lang="en-GB" sz="1600" b="1" kern="1200" dirty="0">
              <a:solidFill>
                <a:srgbClr val="0F5494"/>
              </a:solidFill>
            </a:endParaRPr>
          </a:p>
          <a:p>
            <a:pPr marL="0" indent="0" eaLnBrk="1" hangingPunct="1">
              <a:buFontTx/>
              <a:buNone/>
              <a:defRPr/>
            </a:pPr>
            <a:endParaRPr lang="fr-BE" sz="1600" b="1" kern="1200" dirty="0" smtClean="0">
              <a:solidFill>
                <a:srgbClr val="0F5494"/>
              </a:solidFill>
            </a:endParaRPr>
          </a:p>
          <a:p>
            <a:pPr marL="0" indent="0" eaLnBrk="1" hangingPunct="1">
              <a:buFontTx/>
              <a:buNone/>
              <a:defRPr/>
            </a:pPr>
            <a:r>
              <a:rPr lang="fr-BE" sz="1600" b="1" kern="1200" dirty="0" smtClean="0">
                <a:solidFill>
                  <a:srgbClr val="0F5494"/>
                </a:solidFill>
              </a:rPr>
              <a:t>As </a:t>
            </a:r>
            <a:r>
              <a:rPr lang="fr-BE" sz="1600" b="1" kern="1200" dirty="0" err="1" smtClean="0">
                <a:solidFill>
                  <a:srgbClr val="0F5494"/>
                </a:solidFill>
              </a:rPr>
              <a:t>eligible</a:t>
            </a:r>
            <a:r>
              <a:rPr lang="fr-BE" sz="1600" b="1" kern="1200" dirty="0" smtClean="0">
                <a:solidFill>
                  <a:srgbClr val="0F5494"/>
                </a:solidFill>
              </a:rPr>
              <a:t> </a:t>
            </a:r>
            <a:r>
              <a:rPr lang="fr-BE" sz="1600" b="1" kern="1200" dirty="0" err="1" smtClean="0">
                <a:solidFill>
                  <a:srgbClr val="0F5494"/>
                </a:solidFill>
              </a:rPr>
              <a:t>participating</a:t>
            </a:r>
            <a:r>
              <a:rPr lang="fr-BE" sz="1600" b="1" kern="1200" dirty="0" smtClean="0">
                <a:solidFill>
                  <a:srgbClr val="0F5494"/>
                </a:solidFill>
              </a:rPr>
              <a:t> organisation:</a:t>
            </a:r>
            <a:endParaRPr lang="fr-BE" sz="1600" b="1" kern="1200" dirty="0">
              <a:solidFill>
                <a:srgbClr val="0F5494"/>
              </a:solidFill>
            </a:endParaRPr>
          </a:p>
          <a:p>
            <a:pPr eaLnBrk="1" hangingPunct="1">
              <a:defRPr/>
            </a:pPr>
            <a:r>
              <a:rPr lang="fr-BE" sz="1600" kern="1200" dirty="0" smtClean="0">
                <a:solidFill>
                  <a:srgbClr val="0F5494"/>
                </a:solidFill>
              </a:rPr>
              <a:t>A </a:t>
            </a:r>
            <a:r>
              <a:rPr lang="fr-BE" sz="1600" b="1" kern="1200" dirty="0" err="1">
                <a:solidFill>
                  <a:srgbClr val="0F5494"/>
                </a:solidFill>
              </a:rPr>
              <a:t>higher</a:t>
            </a:r>
            <a:r>
              <a:rPr lang="fr-BE" sz="1600" b="1" kern="1200" dirty="0">
                <a:solidFill>
                  <a:srgbClr val="0F5494"/>
                </a:solidFill>
              </a:rPr>
              <a:t> </a:t>
            </a:r>
            <a:r>
              <a:rPr lang="fr-BE" sz="1600" b="1" kern="1200" dirty="0" err="1">
                <a:solidFill>
                  <a:srgbClr val="0F5494"/>
                </a:solidFill>
              </a:rPr>
              <a:t>education</a:t>
            </a:r>
            <a:r>
              <a:rPr lang="fr-BE" sz="1600" b="1" kern="1200" dirty="0">
                <a:solidFill>
                  <a:srgbClr val="0F5494"/>
                </a:solidFill>
              </a:rPr>
              <a:t> institution </a:t>
            </a:r>
            <a:r>
              <a:rPr lang="fr-BE" sz="1600" kern="1200" dirty="0">
                <a:solidFill>
                  <a:srgbClr val="0F5494"/>
                </a:solidFill>
              </a:rPr>
              <a:t>(HEI)</a:t>
            </a:r>
          </a:p>
          <a:p>
            <a:pPr eaLnBrk="1" hangingPunct="1">
              <a:defRPr/>
            </a:pPr>
            <a:r>
              <a:rPr lang="en-GB" altLang="fr-FR" sz="1600" dirty="0"/>
              <a:t>any </a:t>
            </a:r>
            <a:r>
              <a:rPr lang="en-GB" altLang="fr-FR" sz="1600" b="1" dirty="0"/>
              <a:t>public </a:t>
            </a:r>
            <a:r>
              <a:rPr lang="en-GB" altLang="fr-FR" sz="1600" dirty="0"/>
              <a:t>or </a:t>
            </a:r>
            <a:r>
              <a:rPr lang="en-GB" altLang="fr-FR" sz="1600" b="1" dirty="0"/>
              <a:t>private organisation </a:t>
            </a:r>
            <a:r>
              <a:rPr lang="en-GB" altLang="fr-FR" sz="1600" dirty="0"/>
              <a:t>active in the </a:t>
            </a:r>
            <a:r>
              <a:rPr lang="en-GB" altLang="fr-FR" sz="1600" b="1" dirty="0"/>
              <a:t>labour market </a:t>
            </a:r>
            <a:r>
              <a:rPr lang="en-GB" altLang="fr-FR" sz="1600" dirty="0"/>
              <a:t>or in the fields of </a:t>
            </a:r>
            <a:r>
              <a:rPr lang="en-GB" altLang="fr-FR" sz="1600" b="1" dirty="0"/>
              <a:t>education ,training and youth</a:t>
            </a:r>
            <a:endParaRPr lang="fr-BE" sz="1600" b="1" kern="1200" dirty="0" smtClean="0">
              <a:solidFill>
                <a:srgbClr val="0F5494"/>
              </a:solidFill>
            </a:endParaRPr>
          </a:p>
          <a:p>
            <a:pPr marL="0" indent="0" eaLnBrk="1" hangingPunct="1">
              <a:buNone/>
              <a:defRPr/>
            </a:pPr>
            <a:endParaRPr lang="fr-BE" sz="1600" kern="1200" dirty="0" smtClean="0">
              <a:solidFill>
                <a:srgbClr val="0F5494"/>
              </a:solidFill>
            </a:endParaRPr>
          </a:p>
          <a:p>
            <a:pPr marL="0" indent="0" algn="just" eaLnBrk="1" hangingPunct="1">
              <a:buNone/>
              <a:defRPr/>
            </a:pPr>
            <a:r>
              <a:rPr lang="fr-BE" sz="1600" kern="1200" dirty="0" err="1" smtClean="0">
                <a:solidFill>
                  <a:srgbClr val="0F5494"/>
                </a:solidFill>
              </a:rPr>
              <a:t>Each</a:t>
            </a:r>
            <a:r>
              <a:rPr lang="fr-BE" sz="1600" kern="1200" dirty="0" smtClean="0">
                <a:solidFill>
                  <a:srgbClr val="0F5494"/>
                </a:solidFill>
              </a:rPr>
              <a:t> </a:t>
            </a:r>
            <a:r>
              <a:rPr lang="fr-BE" sz="1600" kern="1200" dirty="0" err="1" smtClean="0">
                <a:solidFill>
                  <a:srgbClr val="0F5494"/>
                </a:solidFill>
              </a:rPr>
              <a:t>participating</a:t>
            </a:r>
            <a:r>
              <a:rPr lang="fr-BE" sz="1600" kern="1200" dirty="0" smtClean="0">
                <a:solidFill>
                  <a:srgbClr val="0F5494"/>
                </a:solidFill>
              </a:rPr>
              <a:t> organisation must </a:t>
            </a:r>
            <a:r>
              <a:rPr lang="fr-BE" sz="1600" kern="1200" dirty="0" err="1" smtClean="0">
                <a:solidFill>
                  <a:srgbClr val="0F5494"/>
                </a:solidFill>
              </a:rPr>
              <a:t>be</a:t>
            </a:r>
            <a:r>
              <a:rPr lang="fr-BE" sz="1600" kern="1200" dirty="0" smtClean="0">
                <a:solidFill>
                  <a:srgbClr val="0F5494"/>
                </a:solidFill>
              </a:rPr>
              <a:t> </a:t>
            </a:r>
            <a:r>
              <a:rPr lang="fr-BE" sz="1600" b="1" kern="1200" dirty="0" err="1" smtClean="0">
                <a:solidFill>
                  <a:srgbClr val="0F5494"/>
                </a:solidFill>
              </a:rPr>
              <a:t>located</a:t>
            </a:r>
            <a:r>
              <a:rPr lang="fr-BE" sz="1600" b="1" kern="1200" dirty="0" smtClean="0">
                <a:solidFill>
                  <a:srgbClr val="0F5494"/>
                </a:solidFill>
              </a:rPr>
              <a:t> </a:t>
            </a:r>
            <a:r>
              <a:rPr lang="fr-BE" sz="1600" kern="1200" dirty="0" smtClean="0">
                <a:solidFill>
                  <a:srgbClr val="0F5494"/>
                </a:solidFill>
              </a:rPr>
              <a:t>in a</a:t>
            </a:r>
            <a:r>
              <a:rPr lang="fr-BE" sz="1600" b="1" kern="1200" dirty="0" smtClean="0">
                <a:solidFill>
                  <a:srgbClr val="0F5494"/>
                </a:solidFill>
              </a:rPr>
              <a:t> Programme Country </a:t>
            </a:r>
            <a:r>
              <a:rPr lang="fr-BE" sz="1600" kern="1200" dirty="0" smtClean="0">
                <a:solidFill>
                  <a:srgbClr val="0F5494"/>
                </a:solidFill>
              </a:rPr>
              <a:t>or in an </a:t>
            </a:r>
            <a:r>
              <a:rPr lang="fr-BE" sz="1600" b="1" kern="1200" dirty="0" err="1" smtClean="0">
                <a:solidFill>
                  <a:srgbClr val="0F5494"/>
                </a:solidFill>
              </a:rPr>
              <a:t>eligible</a:t>
            </a:r>
            <a:r>
              <a:rPr lang="fr-BE" sz="1600" b="1" kern="1200" dirty="0" smtClean="0">
                <a:solidFill>
                  <a:srgbClr val="0F5494"/>
                </a:solidFill>
              </a:rPr>
              <a:t> Partner country.</a:t>
            </a:r>
          </a:p>
          <a:p>
            <a:pPr marL="0" indent="0" algn="just" eaLnBrk="1" hangingPunct="1">
              <a:buNone/>
              <a:defRPr/>
            </a:pPr>
            <a:r>
              <a:rPr lang="fr-BE" sz="1600" b="1" kern="1200" dirty="0" err="1" smtClean="0">
                <a:solidFill>
                  <a:srgbClr val="0F5494"/>
                </a:solidFill>
              </a:rPr>
              <a:t>Associated</a:t>
            </a:r>
            <a:r>
              <a:rPr lang="fr-BE" sz="1600" b="1" kern="1200" dirty="0" smtClean="0">
                <a:solidFill>
                  <a:srgbClr val="0F5494"/>
                </a:solidFill>
              </a:rPr>
              <a:t> </a:t>
            </a:r>
            <a:r>
              <a:rPr lang="fr-BE" sz="1600" b="1" kern="1200" dirty="0" err="1" smtClean="0">
                <a:solidFill>
                  <a:srgbClr val="0F5494"/>
                </a:solidFill>
              </a:rPr>
              <a:t>partners</a:t>
            </a:r>
            <a:r>
              <a:rPr lang="fr-BE" sz="1600" b="1" kern="1200" dirty="0" smtClean="0">
                <a:solidFill>
                  <a:srgbClr val="0F5494"/>
                </a:solidFill>
              </a:rPr>
              <a:t> </a:t>
            </a:r>
            <a:r>
              <a:rPr lang="fr-BE" sz="1600" kern="1200" dirty="0" err="1" smtClean="0">
                <a:solidFill>
                  <a:srgbClr val="0F5494"/>
                </a:solidFill>
              </a:rPr>
              <a:t>can</a:t>
            </a:r>
            <a:r>
              <a:rPr lang="fr-BE" sz="1600" kern="1200" dirty="0" smtClean="0">
                <a:solidFill>
                  <a:srgbClr val="0F5494"/>
                </a:solidFill>
              </a:rPr>
              <a:t> </a:t>
            </a:r>
            <a:r>
              <a:rPr lang="fr-BE" sz="1600" kern="1200" dirty="0" err="1" smtClean="0">
                <a:solidFill>
                  <a:srgbClr val="0F5494"/>
                </a:solidFill>
              </a:rPr>
              <a:t>contribute</a:t>
            </a:r>
            <a:r>
              <a:rPr lang="fr-BE" sz="1600" kern="1200" dirty="0" smtClean="0">
                <a:solidFill>
                  <a:srgbClr val="0F5494"/>
                </a:solidFill>
              </a:rPr>
              <a:t> to the </a:t>
            </a:r>
            <a:r>
              <a:rPr lang="fr-BE" sz="1600" kern="1200" dirty="0" err="1" smtClean="0">
                <a:solidFill>
                  <a:srgbClr val="0F5494"/>
                </a:solidFill>
              </a:rPr>
              <a:t>implementation</a:t>
            </a:r>
            <a:r>
              <a:rPr lang="fr-BE" sz="1600" kern="1200" dirty="0" smtClean="0">
                <a:solidFill>
                  <a:srgbClr val="0F5494"/>
                </a:solidFill>
              </a:rPr>
              <a:t> of </a:t>
            </a:r>
            <a:r>
              <a:rPr lang="fr-BE" sz="1600" b="1" kern="1200" dirty="0" err="1" smtClean="0">
                <a:solidFill>
                  <a:srgbClr val="0F5494"/>
                </a:solidFill>
              </a:rPr>
              <a:t>specific</a:t>
            </a:r>
            <a:r>
              <a:rPr lang="fr-BE" sz="1600" b="1" kern="1200" dirty="0" smtClean="0">
                <a:solidFill>
                  <a:srgbClr val="0F5494"/>
                </a:solidFill>
              </a:rPr>
              <a:t> </a:t>
            </a:r>
            <a:r>
              <a:rPr lang="fr-BE" sz="1600" b="1" kern="1200" dirty="0" err="1" smtClean="0">
                <a:solidFill>
                  <a:srgbClr val="0F5494"/>
                </a:solidFill>
              </a:rPr>
              <a:t>project</a:t>
            </a:r>
            <a:r>
              <a:rPr lang="fr-BE" sz="1600" b="1" kern="1200" dirty="0" smtClean="0">
                <a:solidFill>
                  <a:srgbClr val="0F5494"/>
                </a:solidFill>
              </a:rPr>
              <a:t> </a:t>
            </a:r>
            <a:r>
              <a:rPr lang="fr-BE" sz="1600" b="1" kern="1200" dirty="0" err="1" smtClean="0">
                <a:solidFill>
                  <a:srgbClr val="0F5494"/>
                </a:solidFill>
              </a:rPr>
              <a:t>tasks</a:t>
            </a:r>
            <a:r>
              <a:rPr lang="fr-BE" sz="1600" b="1" kern="1200" dirty="0" smtClean="0">
                <a:solidFill>
                  <a:srgbClr val="0F5494"/>
                </a:solidFill>
              </a:rPr>
              <a:t>/</a:t>
            </a:r>
            <a:r>
              <a:rPr lang="fr-BE" sz="1600" b="1" kern="1200" dirty="0" err="1" smtClean="0">
                <a:solidFill>
                  <a:srgbClr val="0F5494"/>
                </a:solidFill>
              </a:rPr>
              <a:t>activities</a:t>
            </a:r>
            <a:r>
              <a:rPr lang="fr-BE" sz="1600" kern="1200" dirty="0" smtClean="0">
                <a:solidFill>
                  <a:srgbClr val="0F5494"/>
                </a:solidFill>
              </a:rPr>
              <a:t>  or support the </a:t>
            </a:r>
            <a:r>
              <a:rPr lang="fr-BE" sz="1600" b="1" kern="1200" dirty="0" err="1" smtClean="0">
                <a:solidFill>
                  <a:srgbClr val="0F5494"/>
                </a:solidFill>
              </a:rPr>
              <a:t>dissemination</a:t>
            </a:r>
            <a:r>
              <a:rPr lang="fr-BE" sz="1600" kern="1200" dirty="0" smtClean="0">
                <a:solidFill>
                  <a:srgbClr val="0F5494"/>
                </a:solidFill>
              </a:rPr>
              <a:t> and </a:t>
            </a:r>
            <a:r>
              <a:rPr lang="fr-BE" sz="1600" b="1" kern="1200" dirty="0" err="1" smtClean="0">
                <a:solidFill>
                  <a:srgbClr val="0F5494"/>
                </a:solidFill>
              </a:rPr>
              <a:t>sustainability</a:t>
            </a:r>
            <a:r>
              <a:rPr lang="fr-BE" sz="1600" kern="1200" dirty="0" smtClean="0">
                <a:solidFill>
                  <a:srgbClr val="0F5494"/>
                </a:solidFill>
              </a:rPr>
              <a:t> of the </a:t>
            </a:r>
            <a:r>
              <a:rPr lang="fr-BE" sz="1600" kern="1200" dirty="0" err="1" smtClean="0">
                <a:solidFill>
                  <a:srgbClr val="0F5494"/>
                </a:solidFill>
              </a:rPr>
              <a:t>project</a:t>
            </a:r>
            <a:r>
              <a:rPr lang="fr-BE" sz="1600" kern="1200" dirty="0" smtClean="0">
                <a:solidFill>
                  <a:srgbClr val="0F5494"/>
                </a:solidFill>
              </a:rPr>
              <a:t> </a:t>
            </a:r>
            <a:r>
              <a:rPr lang="fr-BE" sz="1600" b="1" kern="1200" dirty="0" err="1" smtClean="0">
                <a:solidFill>
                  <a:srgbClr val="0F5494"/>
                </a:solidFill>
              </a:rPr>
              <a:t>without</a:t>
            </a:r>
            <a:r>
              <a:rPr lang="fr-BE" sz="1600" b="1" kern="1200" dirty="0" smtClean="0">
                <a:solidFill>
                  <a:srgbClr val="0F5494"/>
                </a:solidFill>
              </a:rPr>
              <a:t> </a:t>
            </a:r>
            <a:r>
              <a:rPr lang="fr-BE" sz="1600" b="1" kern="1200" dirty="0" err="1" smtClean="0">
                <a:solidFill>
                  <a:srgbClr val="0F5494"/>
                </a:solidFill>
              </a:rPr>
              <a:t>receiving</a:t>
            </a:r>
            <a:r>
              <a:rPr lang="fr-BE" sz="1600" b="1" kern="1200" dirty="0" smtClean="0">
                <a:solidFill>
                  <a:srgbClr val="0F5494"/>
                </a:solidFill>
              </a:rPr>
              <a:t> </a:t>
            </a:r>
            <a:r>
              <a:rPr lang="fr-BE" sz="1600" b="1" kern="1200" dirty="0" err="1" smtClean="0">
                <a:solidFill>
                  <a:srgbClr val="0F5494"/>
                </a:solidFill>
              </a:rPr>
              <a:t>funding</a:t>
            </a:r>
            <a:r>
              <a:rPr lang="fr-BE" sz="1600" kern="1200" dirty="0" smtClean="0">
                <a:solidFill>
                  <a:srgbClr val="0F5494"/>
                </a:solidFill>
              </a:rPr>
              <a:t>.		</a:t>
            </a:r>
          </a:p>
        </p:txBody>
      </p:sp>
      <p:sp>
        <p:nvSpPr>
          <p:cNvPr id="5" name="Title 4"/>
          <p:cNvSpPr>
            <a:spLocks noGrp="1"/>
          </p:cNvSpPr>
          <p:nvPr>
            <p:ph type="title"/>
          </p:nvPr>
        </p:nvSpPr>
        <p:spPr>
          <a:xfrm>
            <a:off x="190500" y="1263977"/>
            <a:ext cx="9474200" cy="523220"/>
          </a:xfrm>
          <a:prstGeom prst="rect">
            <a:avLst/>
          </a:prstGeom>
        </p:spPr>
        <p:txBody>
          <a:bodyPr wrap="square">
            <a:spAutoFit/>
          </a:bodyPr>
          <a:lstStyle/>
          <a:p>
            <a:pPr algn="ctr">
              <a:spcBef>
                <a:spcPct val="50000"/>
              </a:spcBef>
              <a:defRPr/>
            </a:pPr>
            <a:r>
              <a:rPr lang="en-GB" i="1" dirty="0"/>
              <a:t>Who can apply?</a:t>
            </a:r>
          </a:p>
        </p:txBody>
      </p:sp>
      <p:pic>
        <p:nvPicPr>
          <p:cNvPr id="4"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733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362" y="1925547"/>
            <a:ext cx="8870938" cy="4339609"/>
          </a:xfrm>
          <a:prstGeom prst="rect">
            <a:avLst/>
          </a:prstGeom>
        </p:spPr>
        <p:txBody>
          <a:bodyPr wrap="square" lIns="91398" tIns="45700" rIns="91398" bIns="45700">
            <a:spAutoFit/>
          </a:bodyPr>
          <a:lstStyle/>
          <a:p>
            <a:pPr marL="285750" indent="-285750" algn="just">
              <a:spcAft>
                <a:spcPts val="1200"/>
              </a:spcAft>
              <a:buFont typeface="Wingdings" panose="05000000000000000000" pitchFamily="2" charset="2"/>
              <a:buChar char="Ø"/>
            </a:pPr>
            <a:r>
              <a:rPr lang="en-GB" sz="1800" b="1" dirty="0">
                <a:solidFill>
                  <a:srgbClr val="0F5494"/>
                </a:solidFill>
              </a:rPr>
              <a:t>British Applicants must be aware that eligibility criteria must be complied with for the entire duration of the grant agreement</a:t>
            </a:r>
          </a:p>
          <a:p>
            <a:pPr marL="285750" indent="-285750" algn="just">
              <a:spcAft>
                <a:spcPts val="1200"/>
              </a:spcAft>
              <a:buFont typeface="Wingdings" panose="05000000000000000000" pitchFamily="2" charset="2"/>
              <a:buChar char="Ø"/>
            </a:pPr>
            <a:r>
              <a:rPr lang="en-GB" sz="1800" b="1" dirty="0">
                <a:solidFill>
                  <a:srgbClr val="0F5494"/>
                </a:solidFill>
              </a:rPr>
              <a:t>The Republic of Serbia will take part as a Programme Country (if the conditions are fulfilled)</a:t>
            </a:r>
          </a:p>
          <a:p>
            <a:pPr marL="285750" indent="-285750" algn="just">
              <a:spcAft>
                <a:spcPts val="1200"/>
              </a:spcAft>
              <a:buFont typeface="Wingdings" panose="05000000000000000000" pitchFamily="2" charset="2"/>
              <a:buChar char="Ø"/>
            </a:pPr>
            <a:r>
              <a:rPr lang="en-GB" sz="1800" b="1" dirty="0">
                <a:solidFill>
                  <a:srgbClr val="0F5494"/>
                </a:solidFill>
              </a:rPr>
              <a:t>Chile and Uruguay are no longer considered as eligible Partner Countries for funding and can only participate as associated partners</a:t>
            </a:r>
          </a:p>
          <a:p>
            <a:pPr marL="285750" indent="-285750" algn="just">
              <a:spcAft>
                <a:spcPts val="1200"/>
              </a:spcAft>
              <a:buFont typeface="Wingdings" panose="05000000000000000000" pitchFamily="2" charset="2"/>
              <a:buChar char="Ø"/>
            </a:pPr>
            <a:r>
              <a:rPr lang="fr-BE" sz="1800" b="1" dirty="0">
                <a:solidFill>
                  <a:srgbClr val="0F5494"/>
                </a:solidFill>
              </a:rPr>
              <a:t>Ukraine and Georgia have been </a:t>
            </a:r>
            <a:r>
              <a:rPr lang="fr-BE" sz="1800" b="1" dirty="0" err="1">
                <a:solidFill>
                  <a:srgbClr val="0F5494"/>
                </a:solidFill>
              </a:rPr>
              <a:t>awarded</a:t>
            </a:r>
            <a:r>
              <a:rPr lang="fr-BE" sz="1800" b="1" dirty="0">
                <a:solidFill>
                  <a:srgbClr val="0F5494"/>
                </a:solidFill>
              </a:rPr>
              <a:t> 1 extra million €/</a:t>
            </a:r>
            <a:r>
              <a:rPr lang="fr-BE" sz="1800" b="1" dirty="0" err="1">
                <a:solidFill>
                  <a:srgbClr val="0F5494"/>
                </a:solidFill>
              </a:rPr>
              <a:t>each</a:t>
            </a:r>
            <a:endParaRPr lang="fr-BE" sz="1800" b="1" dirty="0">
              <a:solidFill>
                <a:srgbClr val="0F5494"/>
              </a:solidFill>
            </a:endParaRPr>
          </a:p>
          <a:p>
            <a:pPr marL="285750" indent="-285750" algn="just">
              <a:spcAft>
                <a:spcPts val="1200"/>
              </a:spcAft>
              <a:buFont typeface="Wingdings" panose="05000000000000000000" pitchFamily="2" charset="2"/>
              <a:buChar char="Ø"/>
            </a:pPr>
            <a:r>
              <a:rPr lang="fr-BE" sz="1800" b="1" dirty="0" err="1">
                <a:solidFill>
                  <a:srgbClr val="0F5494"/>
                </a:solidFill>
              </a:rPr>
              <a:t>Tunisia</a:t>
            </a:r>
            <a:r>
              <a:rPr lang="fr-BE" sz="1800" b="1" dirty="0">
                <a:solidFill>
                  <a:srgbClr val="0F5494"/>
                </a:solidFill>
              </a:rPr>
              <a:t> has been </a:t>
            </a:r>
            <a:r>
              <a:rPr lang="fr-BE" sz="1800" b="1" dirty="0" err="1">
                <a:solidFill>
                  <a:srgbClr val="0F5494"/>
                </a:solidFill>
              </a:rPr>
              <a:t>awarded</a:t>
            </a:r>
            <a:r>
              <a:rPr lang="fr-BE" sz="1800" b="1" dirty="0">
                <a:solidFill>
                  <a:srgbClr val="0F5494"/>
                </a:solidFill>
              </a:rPr>
              <a:t>  3 extra million €</a:t>
            </a:r>
          </a:p>
          <a:p>
            <a:pPr marL="285750" indent="-285750" algn="just">
              <a:spcAft>
                <a:spcPts val="1200"/>
              </a:spcAft>
              <a:buFont typeface="Wingdings" panose="05000000000000000000" pitchFamily="2" charset="2"/>
              <a:buChar char="Ø"/>
            </a:pPr>
            <a:r>
              <a:rPr lang="fr-BE" sz="1800" b="1" dirty="0" err="1">
                <a:solidFill>
                  <a:srgbClr val="0F5494"/>
                </a:solidFill>
              </a:rPr>
              <a:t>Revision</a:t>
            </a:r>
            <a:r>
              <a:rPr lang="fr-BE" sz="1800" b="1" dirty="0">
                <a:solidFill>
                  <a:srgbClr val="0F5494"/>
                </a:solidFill>
              </a:rPr>
              <a:t> of the "</a:t>
            </a:r>
            <a:r>
              <a:rPr lang="fr-BE" sz="1800" b="1" dirty="0" err="1">
                <a:solidFill>
                  <a:srgbClr val="0F5494"/>
                </a:solidFill>
              </a:rPr>
              <a:t>Detailed</a:t>
            </a:r>
            <a:r>
              <a:rPr lang="fr-BE" sz="1800" b="1" dirty="0">
                <a:solidFill>
                  <a:srgbClr val="0F5494"/>
                </a:solidFill>
              </a:rPr>
              <a:t> description of the </a:t>
            </a:r>
            <a:r>
              <a:rPr lang="fr-BE" sz="1800" b="1" dirty="0" err="1">
                <a:solidFill>
                  <a:srgbClr val="0F5494"/>
                </a:solidFill>
              </a:rPr>
              <a:t>project</a:t>
            </a:r>
            <a:r>
              <a:rPr lang="fr-BE" sz="1800" b="1" dirty="0">
                <a:solidFill>
                  <a:srgbClr val="0F5494"/>
                </a:solidFill>
              </a:rPr>
              <a:t>"  (</a:t>
            </a:r>
            <a:r>
              <a:rPr lang="fr-BE" sz="1800" b="1" dirty="0" err="1">
                <a:solidFill>
                  <a:srgbClr val="0F5494"/>
                </a:solidFill>
              </a:rPr>
              <a:t>Annex</a:t>
            </a:r>
            <a:r>
              <a:rPr lang="fr-BE" sz="1800" b="1" dirty="0">
                <a:solidFill>
                  <a:srgbClr val="0F5494"/>
                </a:solidFill>
              </a:rPr>
              <a:t> 1) for Joint Projects and Structural Projects</a:t>
            </a:r>
          </a:p>
          <a:p>
            <a:pPr marL="285750" indent="-285750" algn="just">
              <a:spcAft>
                <a:spcPts val="1200"/>
              </a:spcAft>
              <a:buFont typeface="Wingdings" panose="05000000000000000000" pitchFamily="2" charset="2"/>
              <a:buChar char="Ø"/>
            </a:pPr>
            <a:r>
              <a:rPr lang="fr-BE" sz="1800" b="1" dirty="0" err="1">
                <a:solidFill>
                  <a:srgbClr val="0F5494"/>
                </a:solidFill>
              </a:rPr>
              <a:t>Revision</a:t>
            </a:r>
            <a:r>
              <a:rPr lang="fr-BE" sz="1800" b="1" dirty="0">
                <a:solidFill>
                  <a:srgbClr val="0F5494"/>
                </a:solidFill>
              </a:rPr>
              <a:t> of the </a:t>
            </a:r>
            <a:r>
              <a:rPr lang="fr-BE" sz="1800" b="1" dirty="0" err="1">
                <a:solidFill>
                  <a:srgbClr val="0F5494"/>
                </a:solidFill>
              </a:rPr>
              <a:t>other</a:t>
            </a:r>
            <a:r>
              <a:rPr lang="fr-BE" sz="1800" b="1" dirty="0">
                <a:solidFill>
                  <a:srgbClr val="0F5494"/>
                </a:solidFill>
              </a:rPr>
              <a:t> annexes, </a:t>
            </a:r>
            <a:r>
              <a:rPr lang="fr-BE" sz="1800" b="1" dirty="0" err="1">
                <a:solidFill>
                  <a:srgbClr val="0F5494"/>
                </a:solidFill>
              </a:rPr>
              <a:t>including</a:t>
            </a:r>
            <a:r>
              <a:rPr lang="fr-BE" sz="1800" b="1" dirty="0">
                <a:solidFill>
                  <a:srgbClr val="0F5494"/>
                </a:solidFill>
              </a:rPr>
              <a:t> the budget table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931" y="6467495"/>
            <a:ext cx="97168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36600" y="1273602"/>
            <a:ext cx="7835900" cy="523220"/>
          </a:xfrm>
          <a:prstGeom prst="rect">
            <a:avLst/>
          </a:prstGeom>
        </p:spPr>
        <p:txBody>
          <a:bodyPr wrap="square">
            <a:spAutoFit/>
          </a:bodyPr>
          <a:lstStyle/>
          <a:p>
            <a:pPr algn="ctr">
              <a:defRPr/>
            </a:pPr>
            <a:r>
              <a:rPr lang="fr-BE" sz="2800" b="1" i="1" dirty="0">
                <a:solidFill>
                  <a:srgbClr val="336699"/>
                </a:solidFill>
                <a:latin typeface="+mj-lt"/>
                <a:ea typeface="+mj-ea"/>
                <a:cs typeface="+mj-cs"/>
              </a:rPr>
              <a:t>News in the 2019 Call for </a:t>
            </a:r>
            <a:r>
              <a:rPr lang="fr-BE" sz="2800" b="1" i="1" dirty="0" err="1">
                <a:solidFill>
                  <a:srgbClr val="336699"/>
                </a:solidFill>
                <a:latin typeface="+mj-lt"/>
                <a:ea typeface="+mj-ea"/>
                <a:cs typeface="+mj-cs"/>
              </a:rPr>
              <a:t>proposals</a:t>
            </a:r>
            <a:endParaRPr lang="en-GB" sz="2800" b="1" i="1" dirty="0">
              <a:solidFill>
                <a:srgbClr val="336699"/>
              </a:solidFill>
              <a:latin typeface="+mj-lt"/>
              <a:ea typeface="+mj-ea"/>
              <a:cs typeface="+mj-cs"/>
            </a:endParaRPr>
          </a:p>
        </p:txBody>
      </p:sp>
      <p:pic>
        <p:nvPicPr>
          <p:cNvPr id="7"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25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19</a:t>
            </a:fld>
            <a:endParaRPr lang="en-GB" dirty="0"/>
          </a:p>
        </p:txBody>
      </p:sp>
      <p:sp>
        <p:nvSpPr>
          <p:cNvPr id="4" name="Rectangle 3"/>
          <p:cNvSpPr/>
          <p:nvPr/>
        </p:nvSpPr>
        <p:spPr>
          <a:xfrm>
            <a:off x="628663" y="2128747"/>
            <a:ext cx="8756637" cy="3631723"/>
          </a:xfrm>
          <a:prstGeom prst="rect">
            <a:avLst/>
          </a:prstGeom>
        </p:spPr>
        <p:txBody>
          <a:bodyPr wrap="square" lIns="91398" tIns="45700" rIns="91398" bIns="45700">
            <a:spAutoFit/>
          </a:bodyPr>
          <a:lstStyle/>
          <a:p>
            <a:pPr marL="285750" indent="-285750" algn="just">
              <a:spcAft>
                <a:spcPts val="1200"/>
              </a:spcAft>
              <a:buFont typeface="Wingdings" panose="05000000000000000000" pitchFamily="2" charset="2"/>
              <a:buChar char="Ø"/>
            </a:pPr>
            <a:r>
              <a:rPr lang="en-GB" sz="2000" b="1" dirty="0" smtClean="0">
                <a:solidFill>
                  <a:srgbClr val="0F5494"/>
                </a:solidFill>
              </a:rPr>
              <a:t>Encouraging </a:t>
            </a:r>
            <a:r>
              <a:rPr lang="en-GB" sz="2000" b="1" dirty="0">
                <a:solidFill>
                  <a:srgbClr val="0F5494"/>
                </a:solidFill>
              </a:rPr>
              <a:t>the cooperation with Asian countries </a:t>
            </a:r>
          </a:p>
          <a:p>
            <a:pPr marL="285750" indent="-285750" algn="just">
              <a:spcAft>
                <a:spcPts val="1200"/>
              </a:spcAft>
              <a:buFont typeface="Wingdings" panose="05000000000000000000" pitchFamily="2" charset="2"/>
              <a:buChar char="Ø"/>
            </a:pPr>
            <a:r>
              <a:rPr lang="en-GB" sz="2000" b="1" dirty="0" smtClean="0">
                <a:solidFill>
                  <a:srgbClr val="0F5494"/>
                </a:solidFill>
              </a:rPr>
              <a:t>Diversification </a:t>
            </a:r>
            <a:r>
              <a:rPr lang="en-GB" sz="2000" b="1" dirty="0">
                <a:solidFill>
                  <a:srgbClr val="0F5494"/>
                </a:solidFill>
              </a:rPr>
              <a:t>of projects </a:t>
            </a:r>
            <a:endParaRPr lang="en-GB" sz="2000" b="1" dirty="0" smtClean="0">
              <a:solidFill>
                <a:srgbClr val="0F5494"/>
              </a:solidFill>
            </a:endParaRPr>
          </a:p>
          <a:p>
            <a:pPr marL="285750" indent="-285750" algn="just">
              <a:spcAft>
                <a:spcPts val="1200"/>
              </a:spcAft>
              <a:buFont typeface="Wingdings" panose="05000000000000000000" pitchFamily="2" charset="2"/>
              <a:buChar char="Ø"/>
            </a:pPr>
            <a:r>
              <a:rPr lang="en-GB" sz="2000" b="1" dirty="0" smtClean="0">
                <a:solidFill>
                  <a:srgbClr val="0F5494"/>
                </a:solidFill>
              </a:rPr>
              <a:t>Attention to national </a:t>
            </a:r>
            <a:r>
              <a:rPr lang="en-GB" sz="2000" b="1" dirty="0">
                <a:solidFill>
                  <a:srgbClr val="0F5494"/>
                </a:solidFill>
              </a:rPr>
              <a:t>and regional priorities </a:t>
            </a:r>
            <a:endParaRPr lang="en-GB" sz="2000" b="1" dirty="0" smtClean="0">
              <a:solidFill>
                <a:srgbClr val="0F5494"/>
              </a:solidFill>
            </a:endParaRPr>
          </a:p>
          <a:p>
            <a:pPr marL="285750" indent="-285750" algn="just">
              <a:spcAft>
                <a:spcPts val="1200"/>
              </a:spcAft>
              <a:buFont typeface="Wingdings" panose="05000000000000000000" pitchFamily="2" charset="2"/>
              <a:buChar char="Ø"/>
            </a:pPr>
            <a:r>
              <a:rPr lang="en-GB" sz="2000" b="1" dirty="0" smtClean="0">
                <a:solidFill>
                  <a:srgbClr val="0F5494"/>
                </a:solidFill>
              </a:rPr>
              <a:t>National and regional relevance in </a:t>
            </a:r>
            <a:r>
              <a:rPr lang="en-GB" sz="2000" b="1" dirty="0">
                <a:solidFill>
                  <a:srgbClr val="0F5494"/>
                </a:solidFill>
              </a:rPr>
              <a:t>cross-regional </a:t>
            </a:r>
            <a:r>
              <a:rPr lang="en-GB" sz="2000" b="1" dirty="0" smtClean="0">
                <a:solidFill>
                  <a:srgbClr val="0F5494"/>
                </a:solidFill>
              </a:rPr>
              <a:t>applications</a:t>
            </a:r>
          </a:p>
          <a:p>
            <a:pPr marL="285750" indent="-285750" algn="just">
              <a:spcAft>
                <a:spcPts val="1200"/>
              </a:spcAft>
              <a:buFont typeface="Wingdings" panose="05000000000000000000" pitchFamily="2" charset="2"/>
              <a:buChar char="Ø"/>
            </a:pPr>
            <a:r>
              <a:rPr lang="en-GB" sz="2000" b="1" dirty="0" smtClean="0">
                <a:solidFill>
                  <a:srgbClr val="0F5494"/>
                </a:solidFill>
              </a:rPr>
              <a:t>Attention </a:t>
            </a:r>
            <a:r>
              <a:rPr lang="en-GB" sz="2000" b="1" dirty="0">
                <a:solidFill>
                  <a:srgbClr val="0F5494"/>
                </a:solidFill>
              </a:rPr>
              <a:t>to eligibility criteria</a:t>
            </a:r>
          </a:p>
          <a:p>
            <a:pPr marL="285750" indent="-285750" algn="just">
              <a:spcAft>
                <a:spcPts val="1200"/>
              </a:spcAft>
              <a:buFont typeface="Wingdings" panose="05000000000000000000" pitchFamily="2" charset="2"/>
              <a:buChar char="Ø"/>
            </a:pPr>
            <a:r>
              <a:rPr lang="fr-BE" sz="2000" b="1" dirty="0" smtClean="0">
                <a:solidFill>
                  <a:srgbClr val="0F5494"/>
                </a:solidFill>
              </a:rPr>
              <a:t>Attention to the </a:t>
            </a:r>
            <a:r>
              <a:rPr lang="fr-BE" sz="2000" b="1" dirty="0" err="1" smtClean="0">
                <a:solidFill>
                  <a:srgbClr val="0F5494"/>
                </a:solidFill>
              </a:rPr>
              <a:t>consistency</a:t>
            </a:r>
            <a:r>
              <a:rPr lang="fr-BE" sz="2000" b="1" dirty="0" smtClean="0">
                <a:solidFill>
                  <a:srgbClr val="0F5494"/>
                </a:solidFill>
              </a:rPr>
              <a:t> of the information </a:t>
            </a:r>
            <a:r>
              <a:rPr lang="fr-BE" sz="2000" b="1" dirty="0" err="1" smtClean="0">
                <a:solidFill>
                  <a:srgbClr val="0F5494"/>
                </a:solidFill>
              </a:rPr>
              <a:t>provided</a:t>
            </a:r>
            <a:r>
              <a:rPr lang="fr-BE" sz="2000" b="1" dirty="0" smtClean="0">
                <a:solidFill>
                  <a:srgbClr val="0F5494"/>
                </a:solidFill>
              </a:rPr>
              <a:t> in the application </a:t>
            </a:r>
            <a:r>
              <a:rPr lang="fr-BE" sz="2000" b="1" dirty="0" err="1" smtClean="0">
                <a:solidFill>
                  <a:srgbClr val="0F5494"/>
                </a:solidFill>
              </a:rPr>
              <a:t>form</a:t>
            </a:r>
            <a:r>
              <a:rPr lang="fr-BE" sz="2000" b="1" dirty="0" smtClean="0">
                <a:solidFill>
                  <a:srgbClr val="0F5494"/>
                </a:solidFill>
              </a:rPr>
              <a:t>, in </a:t>
            </a:r>
            <a:r>
              <a:rPr lang="fr-BE" sz="2000" b="1" dirty="0" err="1" smtClean="0">
                <a:solidFill>
                  <a:srgbClr val="0F5494"/>
                </a:solidFill>
              </a:rPr>
              <a:t>particular</a:t>
            </a:r>
            <a:r>
              <a:rPr lang="fr-BE" sz="2000" b="1" dirty="0" smtClean="0">
                <a:solidFill>
                  <a:srgbClr val="0F5494"/>
                </a:solidFill>
              </a:rPr>
              <a:t> in the "</a:t>
            </a:r>
            <a:r>
              <a:rPr lang="fr-BE" sz="2000" b="1" dirty="0" err="1" smtClean="0">
                <a:solidFill>
                  <a:srgbClr val="0F5494"/>
                </a:solidFill>
              </a:rPr>
              <a:t>Detailed</a:t>
            </a:r>
            <a:r>
              <a:rPr lang="fr-BE" sz="2000" b="1" dirty="0" smtClean="0">
                <a:solidFill>
                  <a:srgbClr val="0F5494"/>
                </a:solidFill>
              </a:rPr>
              <a:t> description of the </a:t>
            </a:r>
            <a:r>
              <a:rPr lang="fr-BE" sz="2000" b="1" dirty="0" err="1" smtClean="0">
                <a:solidFill>
                  <a:srgbClr val="0F5494"/>
                </a:solidFill>
              </a:rPr>
              <a:t>project</a:t>
            </a:r>
            <a:r>
              <a:rPr lang="fr-BE" sz="2000" b="1" dirty="0" smtClean="0">
                <a:solidFill>
                  <a:srgbClr val="0F5494"/>
                </a:solidFill>
              </a:rPr>
              <a:t> (</a:t>
            </a:r>
            <a:r>
              <a:rPr lang="fr-BE" sz="2000" b="1" dirty="0" err="1" smtClean="0">
                <a:solidFill>
                  <a:srgbClr val="0F5494"/>
                </a:solidFill>
              </a:rPr>
              <a:t>Annex</a:t>
            </a:r>
            <a:r>
              <a:rPr lang="fr-BE" sz="2000" b="1" dirty="0" smtClean="0">
                <a:solidFill>
                  <a:srgbClr val="0F5494"/>
                </a:solidFill>
              </a:rPr>
              <a:t> 1)</a:t>
            </a:r>
            <a:endParaRPr lang="en-GB" sz="2000" b="1" dirty="0">
              <a:solidFill>
                <a:srgbClr val="0F5494"/>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931" y="6467495"/>
            <a:ext cx="97168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6244" y="1191568"/>
            <a:ext cx="6346856" cy="523220"/>
          </a:xfrm>
          <a:prstGeom prst="rect">
            <a:avLst/>
          </a:prstGeom>
        </p:spPr>
        <p:txBody>
          <a:bodyPr wrap="square">
            <a:spAutoFit/>
          </a:bodyPr>
          <a:lstStyle/>
          <a:p>
            <a:pPr algn="ctr">
              <a:defRPr/>
            </a:pPr>
            <a:r>
              <a:rPr lang="fr-BE" sz="2800" b="1" i="1" dirty="0">
                <a:solidFill>
                  <a:srgbClr val="336699"/>
                </a:solidFill>
                <a:latin typeface="+mj-lt"/>
                <a:ea typeface="+mj-ea"/>
                <a:cs typeface="+mj-cs"/>
              </a:rPr>
              <a:t>Key messages for 2019 (I)</a:t>
            </a:r>
            <a:endParaRPr lang="en-GB" sz="2800" b="1" i="1" dirty="0">
              <a:solidFill>
                <a:srgbClr val="336699"/>
              </a:solidFill>
              <a:latin typeface="+mj-lt"/>
              <a:ea typeface="+mj-ea"/>
              <a:cs typeface="+mj-cs"/>
            </a:endParaRPr>
          </a:p>
        </p:txBody>
      </p:sp>
      <p:pic>
        <p:nvPicPr>
          <p:cNvPr id="8"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chor="ctr"/>
          <a:lstStyle/>
          <a:p>
            <a:r>
              <a:rPr lang="fr-BE" sz="2800" kern="1200" dirty="0">
                <a:latin typeface="Verdana"/>
                <a:ea typeface="+mj-ea"/>
                <a:cs typeface="+mj-cs"/>
                <a:sym typeface="Webdings" pitchFamily="18" charset="2"/>
              </a:rPr>
              <a:t>Call for </a:t>
            </a:r>
            <a:r>
              <a:rPr lang="fr-BE" sz="2800" kern="1200" dirty="0" err="1">
                <a:latin typeface="Verdana"/>
                <a:ea typeface="+mj-ea"/>
                <a:cs typeface="+mj-cs"/>
                <a:sym typeface="Webdings" pitchFamily="18" charset="2"/>
              </a:rPr>
              <a:t>proposals</a:t>
            </a:r>
            <a:r>
              <a:rPr lang="fr-BE" sz="2800" kern="1200" dirty="0">
                <a:latin typeface="Verdana"/>
                <a:ea typeface="+mj-ea"/>
                <a:cs typeface="+mj-cs"/>
                <a:sym typeface="Webdings" pitchFamily="18" charset="2"/>
              </a:rPr>
              <a:t> </a:t>
            </a:r>
            <a:r>
              <a:rPr lang="fr-BE" sz="2800" kern="1200" dirty="0" smtClean="0">
                <a:latin typeface="Verdana"/>
                <a:ea typeface="+mj-ea"/>
                <a:cs typeface="+mj-cs"/>
                <a:sym typeface="Webdings" pitchFamily="18" charset="2"/>
              </a:rPr>
              <a:t>2019</a:t>
            </a:r>
            <a:endParaRPr lang="en-GB" sz="2800" b="0" dirty="0"/>
          </a:p>
          <a:p>
            <a:r>
              <a:rPr lang="en-GB" sz="2800" dirty="0" smtClean="0"/>
              <a:t>EAC/A03/2018</a:t>
            </a:r>
            <a:endParaRPr lang="en-GB" sz="2800" kern="1200" dirty="0">
              <a:latin typeface="Verdana"/>
              <a:ea typeface="+mj-ea"/>
              <a:cs typeface="+mj-cs"/>
              <a:sym typeface="Webdings" pitchFamily="18" charset="2"/>
            </a:endParaRPr>
          </a:p>
        </p:txBody>
      </p:sp>
      <p:sp>
        <p:nvSpPr>
          <p:cNvPr id="4" name="Sous-titre 1"/>
          <p:cNvSpPr txBox="1">
            <a:spLocks/>
          </p:cNvSpPr>
          <p:nvPr/>
        </p:nvSpPr>
        <p:spPr bwMode="auto">
          <a:xfrm>
            <a:off x="4874991" y="2267744"/>
            <a:ext cx="5031009" cy="1953344"/>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marL="0" indent="0" eaLnBrk="0" hangingPunct="0">
              <a:spcBef>
                <a:spcPct val="20000"/>
              </a:spcBef>
              <a:buClr>
                <a:schemeClr val="bg1"/>
              </a:buClr>
              <a:buFontTx/>
              <a:buNone/>
              <a:defRPr sz="2800" b="1" i="0" baseline="0">
                <a:solidFill>
                  <a:srgbClr val="014493"/>
                </a:solidFill>
                <a:latin typeface="Verdana"/>
                <a:ea typeface="+mj-ea"/>
                <a:cs typeface="+mj-cs"/>
              </a:defRPr>
            </a:lvl1pPr>
            <a:lvl2pPr marL="742950" indent="-285750" eaLnBrk="0" hangingPunct="0">
              <a:spcBef>
                <a:spcPct val="20000"/>
              </a:spcBef>
              <a:buClr>
                <a:srgbClr val="009FBA"/>
              </a:buClr>
              <a:buChar char="•"/>
              <a:defRPr sz="2000" b="1">
                <a:solidFill>
                  <a:srgbClr val="0F5494"/>
                </a:solidFill>
                <a:latin typeface="+mn-lt"/>
              </a:defRPr>
            </a:lvl2pPr>
            <a:lvl3pPr marL="1143000" indent="-228600" eaLnBrk="0" hangingPunct="0">
              <a:spcBef>
                <a:spcPct val="20000"/>
              </a:spcBef>
              <a:defRPr sz="1400">
                <a:solidFill>
                  <a:srgbClr val="0F5494"/>
                </a:solidFill>
                <a:latin typeface="+mn-lt"/>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ctr"/>
            <a:r>
              <a:rPr lang="en-GB" altLang="fr-FR" dirty="0"/>
              <a:t>Key Action </a:t>
            </a:r>
            <a:r>
              <a:rPr lang="en-GB" altLang="fr-FR" dirty="0"/>
              <a:t>2</a:t>
            </a:r>
            <a:endParaRPr lang="en-GB" altLang="fr-FR" dirty="0"/>
          </a:p>
          <a:p>
            <a:pPr algn="ctr"/>
            <a:r>
              <a:rPr lang="en-GB" altLang="fr-FR" dirty="0"/>
              <a:t>Capacity Building in the field of Higher Education</a:t>
            </a:r>
          </a:p>
        </p:txBody>
      </p:sp>
      <p:sp>
        <p:nvSpPr>
          <p:cNvPr id="6" name="Content Placeholder 2"/>
          <p:cNvSpPr txBox="1">
            <a:spLocks/>
          </p:cNvSpPr>
          <p:nvPr/>
        </p:nvSpPr>
        <p:spPr bwMode="auto">
          <a:xfrm>
            <a:off x="4763663" y="1471911"/>
            <a:ext cx="5168376"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eaLnBrk="0" hangingPunct="0">
              <a:spcBef>
                <a:spcPct val="20000"/>
              </a:spcBef>
              <a:buClr>
                <a:schemeClr val="bg1"/>
              </a:buClr>
              <a:buFontTx/>
              <a:buNone/>
              <a:defRPr sz="2800" b="1" i="0" baseline="0">
                <a:solidFill>
                  <a:srgbClr val="014493"/>
                </a:solidFill>
                <a:latin typeface="Verdana"/>
                <a:ea typeface="+mj-ea"/>
                <a:cs typeface="+mj-cs"/>
              </a:defRPr>
            </a:lvl1pPr>
            <a:lvl2pPr marL="742950" indent="-285750" eaLnBrk="0" hangingPunct="0">
              <a:spcBef>
                <a:spcPct val="20000"/>
              </a:spcBef>
              <a:buClr>
                <a:srgbClr val="009FBA"/>
              </a:buClr>
              <a:buChar char="•"/>
              <a:defRPr sz="2000" b="1">
                <a:solidFill>
                  <a:srgbClr val="0F5494"/>
                </a:solidFill>
                <a:latin typeface="+mn-lt"/>
              </a:defRPr>
            </a:lvl2pPr>
            <a:lvl3pPr marL="1143000" indent="-228600" eaLnBrk="0" hangingPunct="0">
              <a:spcBef>
                <a:spcPct val="20000"/>
              </a:spcBef>
              <a:defRPr sz="1400">
                <a:solidFill>
                  <a:srgbClr val="0F5494"/>
                </a:solidFill>
                <a:latin typeface="+mn-lt"/>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ctr"/>
            <a:r>
              <a:rPr lang="fr-BE" altLang="fr-FR" dirty="0"/>
              <a:t>ERASMUS+</a:t>
            </a:r>
            <a:endParaRPr lang="en-GB" dirty="0"/>
          </a:p>
        </p:txBody>
      </p:sp>
    </p:spTree>
    <p:extLst>
      <p:ext uri="{BB962C8B-B14F-4D97-AF65-F5344CB8AC3E}">
        <p14:creationId xmlns:p14="http://schemas.microsoft.com/office/powerpoint/2010/main" val="1653279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20</a:t>
            </a:fld>
            <a:endParaRPr lang="en-GB" dirty="0"/>
          </a:p>
        </p:txBody>
      </p:sp>
      <p:sp>
        <p:nvSpPr>
          <p:cNvPr id="4" name="Rectangle 3"/>
          <p:cNvSpPr/>
          <p:nvPr/>
        </p:nvSpPr>
        <p:spPr>
          <a:xfrm>
            <a:off x="628663" y="2128747"/>
            <a:ext cx="8756637" cy="3385502"/>
          </a:xfrm>
          <a:prstGeom prst="rect">
            <a:avLst/>
          </a:prstGeom>
        </p:spPr>
        <p:txBody>
          <a:bodyPr wrap="square" lIns="91398" tIns="45700" rIns="91398" bIns="45700">
            <a:spAutoFit/>
          </a:bodyPr>
          <a:lstStyle/>
          <a:p>
            <a:pPr marL="285750" indent="-285750">
              <a:spcAft>
                <a:spcPts val="1200"/>
              </a:spcAft>
              <a:buFont typeface="Wingdings" panose="05000000000000000000" pitchFamily="2" charset="2"/>
              <a:buChar char="Ø"/>
            </a:pPr>
            <a:endParaRPr lang="en-GB" sz="2000" b="1" dirty="0" smtClean="0">
              <a:solidFill>
                <a:srgbClr val="0F5494"/>
              </a:solidFill>
            </a:endParaRPr>
          </a:p>
          <a:p>
            <a:pPr marL="285750" indent="-285750">
              <a:spcAft>
                <a:spcPts val="1200"/>
              </a:spcAft>
              <a:buFont typeface="Wingdings" panose="05000000000000000000" pitchFamily="2" charset="2"/>
              <a:buChar char="Ø"/>
            </a:pPr>
            <a:r>
              <a:rPr lang="en-GB" b="1" dirty="0" smtClean="0">
                <a:solidFill>
                  <a:srgbClr val="0F5494"/>
                </a:solidFill>
              </a:rPr>
              <a:t>Special </a:t>
            </a:r>
            <a:r>
              <a:rPr lang="en-GB" b="1" dirty="0">
                <a:solidFill>
                  <a:srgbClr val="0F5494"/>
                </a:solidFill>
              </a:rPr>
              <a:t>attention will be </a:t>
            </a:r>
            <a:r>
              <a:rPr lang="en-GB" b="1" dirty="0" smtClean="0">
                <a:solidFill>
                  <a:srgbClr val="0F5494"/>
                </a:solidFill>
              </a:rPr>
              <a:t>given to proposals:</a:t>
            </a:r>
          </a:p>
          <a:p>
            <a:pPr marL="800100" lvl="1" indent="-342900">
              <a:spcAft>
                <a:spcPts val="1200"/>
              </a:spcAft>
              <a:buFont typeface="Arial" panose="020B0604020202020204" pitchFamily="34" charset="0"/>
              <a:buChar char="•"/>
            </a:pPr>
            <a:r>
              <a:rPr lang="en-GB" b="1" dirty="0" smtClean="0">
                <a:solidFill>
                  <a:srgbClr val="0F5494"/>
                </a:solidFill>
              </a:rPr>
              <a:t>Involving the </a:t>
            </a:r>
            <a:r>
              <a:rPr lang="en-GB" b="1" dirty="0">
                <a:solidFill>
                  <a:srgbClr val="0F5494"/>
                </a:solidFill>
              </a:rPr>
              <a:t>least developed </a:t>
            </a:r>
            <a:r>
              <a:rPr lang="en-GB" b="1" dirty="0" smtClean="0">
                <a:solidFill>
                  <a:srgbClr val="0F5494"/>
                </a:solidFill>
              </a:rPr>
              <a:t>countries</a:t>
            </a:r>
          </a:p>
          <a:p>
            <a:pPr marL="800100" lvl="1" indent="-342900">
              <a:spcAft>
                <a:spcPts val="1200"/>
              </a:spcAft>
              <a:buFont typeface="Arial" panose="020B0604020202020204" pitchFamily="34" charset="0"/>
              <a:buChar char="•"/>
            </a:pPr>
            <a:r>
              <a:rPr lang="en-GB" b="1" dirty="0">
                <a:solidFill>
                  <a:srgbClr val="0F5494"/>
                </a:solidFill>
              </a:rPr>
              <a:t>Involving </a:t>
            </a:r>
            <a:r>
              <a:rPr lang="en-GB" b="1" dirty="0" smtClean="0">
                <a:solidFill>
                  <a:srgbClr val="0F5494"/>
                </a:solidFill>
              </a:rPr>
              <a:t>universities </a:t>
            </a:r>
            <a:r>
              <a:rPr lang="en-GB" b="1" dirty="0">
                <a:solidFill>
                  <a:srgbClr val="0F5494"/>
                </a:solidFill>
              </a:rPr>
              <a:t>in more remote </a:t>
            </a:r>
            <a:r>
              <a:rPr lang="en-GB" b="1" dirty="0" smtClean="0">
                <a:solidFill>
                  <a:srgbClr val="0F5494"/>
                </a:solidFill>
              </a:rPr>
              <a:t>areas</a:t>
            </a:r>
          </a:p>
          <a:p>
            <a:pPr marL="800100" lvl="1" indent="-342900">
              <a:spcAft>
                <a:spcPts val="1200"/>
              </a:spcAft>
              <a:buFont typeface="Arial" panose="020B0604020202020204" pitchFamily="34" charset="0"/>
              <a:buChar char="•"/>
            </a:pPr>
            <a:r>
              <a:rPr lang="en-GB" b="1" dirty="0" smtClean="0">
                <a:solidFill>
                  <a:srgbClr val="0F5494"/>
                </a:solidFill>
              </a:rPr>
              <a:t>Targeting disadvantaged </a:t>
            </a:r>
            <a:r>
              <a:rPr lang="en-GB" b="1" dirty="0">
                <a:solidFill>
                  <a:srgbClr val="0F5494"/>
                </a:solidFill>
              </a:rPr>
              <a:t>students from poor socio-economic </a:t>
            </a:r>
            <a:r>
              <a:rPr lang="en-GB" b="1" dirty="0" smtClean="0">
                <a:solidFill>
                  <a:srgbClr val="0F5494"/>
                </a:solidFill>
              </a:rPr>
              <a:t>backgrounds</a:t>
            </a:r>
          </a:p>
          <a:p>
            <a:pPr marL="800100" lvl="1" indent="-342900">
              <a:spcAft>
                <a:spcPts val="1200"/>
              </a:spcAft>
              <a:buFont typeface="Arial" panose="020B0604020202020204" pitchFamily="34" charset="0"/>
              <a:buChar char="•"/>
            </a:pPr>
            <a:r>
              <a:rPr lang="en-GB" b="1" dirty="0" smtClean="0">
                <a:solidFill>
                  <a:srgbClr val="0F5494"/>
                </a:solidFill>
              </a:rPr>
              <a:t>Targeting students </a:t>
            </a:r>
            <a:r>
              <a:rPr lang="en-GB" b="1" dirty="0">
                <a:solidFill>
                  <a:srgbClr val="0F5494"/>
                </a:solidFill>
              </a:rPr>
              <a:t>with special needs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931" y="6467495"/>
            <a:ext cx="97168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21111" y="1378990"/>
            <a:ext cx="5796780" cy="523220"/>
          </a:xfrm>
          <a:prstGeom prst="rect">
            <a:avLst/>
          </a:prstGeom>
        </p:spPr>
        <p:txBody>
          <a:bodyPr wrap="none">
            <a:spAutoFit/>
          </a:bodyPr>
          <a:lstStyle/>
          <a:p>
            <a:pPr algn="ctr">
              <a:defRPr/>
            </a:pPr>
            <a:r>
              <a:rPr lang="fr-BE" sz="2800" b="1" i="1" dirty="0">
                <a:solidFill>
                  <a:srgbClr val="336699"/>
                </a:solidFill>
                <a:latin typeface="+mj-lt"/>
                <a:ea typeface="+mj-ea"/>
                <a:cs typeface="+mj-cs"/>
              </a:rPr>
              <a:t>Key messages for 2019 (II)</a:t>
            </a:r>
            <a:endParaRPr lang="en-GB" sz="2800" b="1" i="1" dirty="0">
              <a:solidFill>
                <a:srgbClr val="336699"/>
              </a:solidFill>
              <a:latin typeface="+mj-lt"/>
              <a:ea typeface="+mj-ea"/>
              <a:cs typeface="+mj-cs"/>
            </a:endParaRPr>
          </a:p>
        </p:txBody>
      </p:sp>
      <p:pic>
        <p:nvPicPr>
          <p:cNvPr id="8"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59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21</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47366583"/>
              </p:ext>
            </p:extLst>
          </p:nvPr>
        </p:nvGraphicFramePr>
        <p:xfrm>
          <a:off x="190500" y="1968500"/>
          <a:ext cx="9448800" cy="3954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411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1"/>
          <p:cNvSpPr txBox="1">
            <a:spLocks/>
          </p:cNvSpPr>
          <p:nvPr/>
        </p:nvSpPr>
        <p:spPr bwMode="auto">
          <a:xfrm>
            <a:off x="4874991" y="2267744"/>
            <a:ext cx="5031009" cy="195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Bold"/>
              </a:defRPr>
            </a:lvl1pPr>
            <a:lvl2pPr>
              <a:defRPr sz="2800">
                <a:solidFill>
                  <a:schemeClr val="tx1"/>
                </a:solidFill>
                <a:latin typeface="Verdana Bold"/>
              </a:defRPr>
            </a:lvl2pPr>
            <a:lvl3pPr>
              <a:defRPr sz="2400">
                <a:solidFill>
                  <a:schemeClr val="tx1"/>
                </a:solidFill>
                <a:latin typeface="Verdana Bold"/>
              </a:defRPr>
            </a:lvl3pPr>
            <a:lvl4pPr>
              <a:defRPr sz="2000">
                <a:solidFill>
                  <a:schemeClr val="tx1"/>
                </a:solidFill>
                <a:latin typeface="Verdana Bold"/>
              </a:defRPr>
            </a:lvl4pPr>
            <a:lvl5pPr>
              <a:defRPr sz="2000">
                <a:solidFill>
                  <a:schemeClr val="tx1"/>
                </a:solidFill>
                <a:latin typeface="Verdana Bold"/>
              </a:defRPr>
            </a:lvl5pPr>
            <a:lvl6pPr eaLnBrk="0" fontAlgn="base" hangingPunct="0">
              <a:spcAft>
                <a:spcPct val="0"/>
              </a:spcAft>
              <a:buChar char="»"/>
              <a:defRPr sz="2000">
                <a:solidFill>
                  <a:schemeClr val="tx1"/>
                </a:solidFill>
                <a:latin typeface="Verdana Bold"/>
              </a:defRPr>
            </a:lvl6pPr>
            <a:lvl7pPr eaLnBrk="0" fontAlgn="base" hangingPunct="0">
              <a:spcAft>
                <a:spcPct val="0"/>
              </a:spcAft>
              <a:buChar char="»"/>
              <a:defRPr sz="2000">
                <a:solidFill>
                  <a:schemeClr val="tx1"/>
                </a:solidFill>
                <a:latin typeface="Verdana Bold"/>
              </a:defRPr>
            </a:lvl7pPr>
            <a:lvl8pPr eaLnBrk="0" fontAlgn="base" hangingPunct="0">
              <a:spcAft>
                <a:spcPct val="0"/>
              </a:spcAft>
              <a:buChar char="»"/>
              <a:defRPr sz="2000">
                <a:solidFill>
                  <a:schemeClr val="tx1"/>
                </a:solidFill>
                <a:latin typeface="Verdana Bold"/>
              </a:defRPr>
            </a:lvl8pPr>
            <a:lvl9pPr eaLnBrk="0" fontAlgn="base" hangingPunct="0">
              <a:spcAft>
                <a:spcPct val="0"/>
              </a:spcAft>
              <a:buChar char="»"/>
              <a:defRPr sz="2000">
                <a:solidFill>
                  <a:schemeClr val="tx1"/>
                </a:solidFill>
                <a:latin typeface="Verdana Bold"/>
              </a:defRPr>
            </a:lvl9pPr>
          </a:lstStyle>
          <a:p>
            <a:pPr algn="ctr" eaLnBrk="0" hangingPunct="0">
              <a:spcBef>
                <a:spcPts val="0"/>
              </a:spcBef>
              <a:buFont typeface="Arial" pitchFamily="34" charset="0"/>
              <a:buNone/>
              <a:defRPr/>
            </a:pPr>
            <a:r>
              <a:rPr lang="en-GB" altLang="fr-FR" sz="2800" b="1" dirty="0" smtClean="0">
                <a:solidFill>
                  <a:srgbClr val="FFD624"/>
                </a:solidFill>
                <a:latin typeface="Verdana"/>
                <a:cs typeface="Arial" pitchFamily="34" charset="0"/>
              </a:rPr>
              <a:t>Capacity Building in the field of Higher Education</a:t>
            </a:r>
          </a:p>
        </p:txBody>
      </p:sp>
      <p:sp>
        <p:nvSpPr>
          <p:cNvPr id="6" name="Content Placeholder 2"/>
          <p:cNvSpPr txBox="1">
            <a:spLocks/>
          </p:cNvSpPr>
          <p:nvPr/>
        </p:nvSpPr>
        <p:spPr bwMode="auto">
          <a:xfrm>
            <a:off x="4763663" y="1471911"/>
            <a:ext cx="5168376"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0" algn="l" rtl="0" eaLnBrk="0" fontAlgn="base" hangingPunct="0">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228600" indent="-228600" algn="l" rtl="0" eaLnBrk="0" fontAlgn="base" hangingPunct="0">
              <a:spcBef>
                <a:spcPct val="20000"/>
              </a:spcBef>
              <a:spcAft>
                <a:spcPct val="0"/>
              </a:spcAft>
              <a:defRPr sz="3000" b="1">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a:spcBef>
                <a:spcPts val="0"/>
              </a:spcBef>
              <a:buClr>
                <a:srgbClr val="FFFFFF"/>
              </a:buClr>
              <a:defRPr/>
            </a:pPr>
            <a:r>
              <a:rPr lang="fr-BE" altLang="fr-FR" sz="4800" dirty="0">
                <a:solidFill>
                  <a:srgbClr val="FFD624"/>
                </a:solidFill>
              </a:rPr>
              <a:t>ERASMUS+</a:t>
            </a:r>
            <a:endParaRPr lang="en-GB" sz="4800" dirty="0">
              <a:solidFill>
                <a:srgbClr val="FFD624"/>
              </a:solidFill>
            </a:endParaRPr>
          </a:p>
        </p:txBody>
      </p:sp>
      <p:pic>
        <p:nvPicPr>
          <p:cNvPr id="1028" name="Picture 4" descr="Afbeeldingsresultaat voor by failing to prepare you are preparing to fail"/>
          <p:cNvPicPr>
            <a:picLocks noChangeAspect="1" noChangeArrowheads="1"/>
          </p:cNvPicPr>
          <p:nvPr/>
        </p:nvPicPr>
        <p:blipFill rotWithShape="1">
          <a:blip r:embed="rId3">
            <a:extLst>
              <a:ext uri="{28A0092B-C50C-407E-A947-70E740481C1C}">
                <a14:useLocalDpi xmlns:a14="http://schemas.microsoft.com/office/drawing/2010/main" val="0"/>
              </a:ext>
            </a:extLst>
          </a:blip>
          <a:srcRect l="33969" t="25606" r="32112" b="23700"/>
          <a:stretch/>
        </p:blipFill>
        <p:spPr bwMode="auto">
          <a:xfrm>
            <a:off x="4874990" y="1489299"/>
            <a:ext cx="5031009" cy="27766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1000" y="4265925"/>
            <a:ext cx="4493990" cy="223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106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 </a:t>
            </a:r>
            <a:r>
              <a:rPr lang="fr-BE" i="1" dirty="0" err="1" smtClean="0"/>
              <a:t>Necessity</a:t>
            </a:r>
            <a:r>
              <a:rPr lang="fr-BE" i="1" dirty="0" smtClean="0"/>
              <a:t> </a:t>
            </a:r>
            <a:r>
              <a:rPr lang="fr-BE" i="1" dirty="0" err="1" smtClean="0"/>
              <a:t>is</a:t>
            </a:r>
            <a:r>
              <a:rPr lang="fr-BE" i="1" dirty="0" smtClean="0"/>
              <a:t> the </a:t>
            </a:r>
            <a:r>
              <a:rPr lang="fr-BE" i="1" dirty="0" err="1" smtClean="0"/>
              <a:t>mother</a:t>
            </a:r>
            <a:r>
              <a:rPr lang="fr-BE" i="1" dirty="0" smtClean="0"/>
              <a:t> of all invention  </a:t>
            </a:r>
            <a:endParaRPr lang="en-GB"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476032"/>
              </p:ext>
            </p:extLst>
          </p:nvPr>
        </p:nvGraphicFramePr>
        <p:xfrm>
          <a:off x="190500" y="1968500"/>
          <a:ext cx="9448800" cy="435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23</a:t>
            </a:fld>
            <a:endParaRPr lang="en-GB"/>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067050"/>
            <a:ext cx="14478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473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The </a:t>
            </a:r>
            <a:r>
              <a:rPr lang="fr-BE" dirty="0" smtClean="0">
                <a:solidFill>
                  <a:srgbClr val="FF6600"/>
                </a:solidFill>
              </a:rPr>
              <a:t>Y</a:t>
            </a:r>
            <a:r>
              <a:rPr lang="fr-BE" dirty="0" smtClean="0"/>
              <a:t> – </a:t>
            </a:r>
            <a:r>
              <a:rPr lang="fr-BE" dirty="0" err="1" smtClean="0"/>
              <a:t>Factors</a:t>
            </a:r>
            <a:r>
              <a:rPr lang="fr-BE" dirty="0" smtClean="0"/>
              <a:t> 1/2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7215906"/>
              </p:ext>
            </p:extLst>
          </p:nvPr>
        </p:nvGraphicFramePr>
        <p:xfrm>
          <a:off x="190500" y="1968500"/>
          <a:ext cx="944880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24</a:t>
            </a:fld>
            <a:endParaRPr lang="en-GB"/>
          </a:p>
        </p:txBody>
      </p:sp>
      <p:pic>
        <p:nvPicPr>
          <p:cNvPr id="5"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289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The </a:t>
            </a:r>
            <a:r>
              <a:rPr lang="fr-BE" dirty="0" smtClean="0">
                <a:solidFill>
                  <a:srgbClr val="FF6600"/>
                </a:solidFill>
              </a:rPr>
              <a:t>Y</a:t>
            </a:r>
            <a:r>
              <a:rPr lang="fr-BE" dirty="0" smtClean="0"/>
              <a:t> – </a:t>
            </a:r>
            <a:r>
              <a:rPr lang="fr-BE" dirty="0" err="1" smtClean="0"/>
              <a:t>Factors</a:t>
            </a:r>
            <a:r>
              <a:rPr lang="fr-BE" dirty="0" smtClean="0"/>
              <a:t> 2/2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335586"/>
              </p:ext>
            </p:extLst>
          </p:nvPr>
        </p:nvGraphicFramePr>
        <p:xfrm>
          <a:off x="190500" y="1765300"/>
          <a:ext cx="944880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25</a:t>
            </a:fld>
            <a:endParaRPr lang="en-GB"/>
          </a:p>
        </p:txBody>
      </p:sp>
      <p:pic>
        <p:nvPicPr>
          <p:cNvPr id="5"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50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593" y="1243747"/>
            <a:ext cx="7956884" cy="936625"/>
          </a:xfrm>
        </p:spPr>
        <p:txBody>
          <a:bodyPr/>
          <a:lstStyle/>
          <a:p>
            <a:r>
              <a:rPr lang="fr-BE" sz="2400" dirty="0" err="1" smtClean="0">
                <a:solidFill>
                  <a:schemeClr val="accent1">
                    <a:lumMod val="75000"/>
                  </a:schemeClr>
                </a:solidFill>
              </a:rPr>
              <a:t>Looking</a:t>
            </a:r>
            <a:r>
              <a:rPr lang="fr-BE" sz="2400" dirty="0" smtClean="0">
                <a:solidFill>
                  <a:schemeClr val="accent1">
                    <a:lumMod val="75000"/>
                  </a:schemeClr>
                </a:solidFill>
              </a:rPr>
              <a:t> for Christmas Gifts ?</a:t>
            </a:r>
            <a:endParaRPr lang="en-GB" sz="2400"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0051678"/>
              </p:ext>
            </p:extLst>
          </p:nvPr>
        </p:nvGraphicFramePr>
        <p:xfrm>
          <a:off x="265676" y="2132856"/>
          <a:ext cx="9060211"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C:\Users\repcimo\Desktop\IKONY\128+\#Learnin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529" y="1340768"/>
            <a:ext cx="780087" cy="742582"/>
          </a:xfrm>
          <a:prstGeom prst="rect">
            <a:avLst/>
          </a:prstGeom>
          <a:noFill/>
          <a:extLst>
            <a:ext uri="{909E8E84-426E-40DD-AFC4-6F175D3DCCD1}">
              <a14:hiddenFill xmlns:a14="http://schemas.microsoft.com/office/drawing/2010/main">
                <a:solidFill>
                  <a:srgbClr val="FFFFFF"/>
                </a:solidFill>
              </a14:hiddenFill>
            </a:ext>
          </a:extLst>
        </p:spPr>
      </p:pic>
      <p:sp>
        <p:nvSpPr>
          <p:cNvPr id="7" name="Striped Right Arrow 6">
            <a:hlinkClick r:id="rId9" action="ppaction://hlinksldjump"/>
          </p:cNvPr>
          <p:cNvSpPr/>
          <p:nvPr/>
        </p:nvSpPr>
        <p:spPr bwMode="auto">
          <a:xfrm rot="10800000">
            <a:off x="7173829" y="6120347"/>
            <a:ext cx="780085" cy="579635"/>
          </a:xfrm>
          <a:prstGeom prst="striped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8" name="Picture 8" descr="C:\Users\repcimo\Desktop\IKONY\Home.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4911" y="6071207"/>
            <a:ext cx="734405" cy="677912"/>
          </a:xfrm>
          <a:prstGeom prst="rect">
            <a:avLst/>
          </a:prstGeom>
          <a:noFill/>
          <a:extLst>
            <a:ext uri="{909E8E84-426E-40DD-AFC4-6F175D3DCCD1}">
              <a14:hiddenFill xmlns:a14="http://schemas.microsoft.com/office/drawing/2010/main">
                <a:solidFill>
                  <a:srgbClr val="FFFFFF"/>
                </a:solidFill>
              </a14:hiddenFill>
            </a:ext>
          </a:extLst>
        </p:spPr>
      </p:pic>
      <p:sp>
        <p:nvSpPr>
          <p:cNvPr id="12" name="Striped Right Arrow 11">
            <a:hlinkClick r:id="rId12" action="ppaction://hlinksldjump"/>
          </p:cNvPr>
          <p:cNvSpPr/>
          <p:nvPr/>
        </p:nvSpPr>
        <p:spPr bwMode="auto">
          <a:xfrm>
            <a:off x="9009450" y="6120347"/>
            <a:ext cx="780085" cy="579635"/>
          </a:xfrm>
          <a:prstGeom prst="striped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9" name="Picture 8"/>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641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16" y="1243746"/>
            <a:ext cx="7956884" cy="936625"/>
          </a:xfrm>
        </p:spPr>
        <p:txBody>
          <a:bodyPr/>
          <a:lstStyle/>
          <a:p>
            <a:r>
              <a:rPr lang="fr-BE" sz="2400" dirty="0" err="1" smtClean="0">
                <a:solidFill>
                  <a:schemeClr val="accent1">
                    <a:lumMod val="75000"/>
                  </a:schemeClr>
                </a:solidFill>
              </a:rPr>
              <a:t>Consult</a:t>
            </a:r>
            <a:r>
              <a:rPr lang="fr-BE" sz="2400" dirty="0" smtClean="0">
                <a:solidFill>
                  <a:schemeClr val="accent1">
                    <a:lumMod val="75000"/>
                  </a:schemeClr>
                </a:solidFill>
              </a:rPr>
              <a:t> the </a:t>
            </a:r>
            <a:r>
              <a:rPr lang="fr-BE" sz="2400" dirty="0" err="1" smtClean="0">
                <a:solidFill>
                  <a:schemeClr val="accent1">
                    <a:lumMod val="75000"/>
                  </a:schemeClr>
                </a:solidFill>
              </a:rPr>
              <a:t>other</a:t>
            </a:r>
            <a:r>
              <a:rPr lang="fr-BE" sz="2400" dirty="0" smtClean="0">
                <a:solidFill>
                  <a:schemeClr val="accent1">
                    <a:lumMod val="75000"/>
                  </a:schemeClr>
                </a:solidFill>
              </a:rPr>
              <a:t> Erasmus+ Bodies (in time)</a:t>
            </a:r>
            <a:endParaRPr lang="en-GB" sz="2400" dirty="0">
              <a:solidFill>
                <a:schemeClr val="accent1">
                  <a:lumMod val="75000"/>
                </a:schemeClr>
              </a:solidFill>
            </a:endParaRPr>
          </a:p>
        </p:txBody>
      </p:sp>
      <p:sp>
        <p:nvSpPr>
          <p:cNvPr id="3" name="Content Placeholder 2"/>
          <p:cNvSpPr>
            <a:spLocks noGrp="1"/>
          </p:cNvSpPr>
          <p:nvPr>
            <p:ph idx="1"/>
          </p:nvPr>
        </p:nvSpPr>
        <p:spPr>
          <a:xfrm>
            <a:off x="265676" y="2132856"/>
            <a:ext cx="9060211" cy="4176464"/>
          </a:xfrm>
        </p:spPr>
        <p:txBody>
          <a:bodyPr/>
          <a:lstStyle/>
          <a:p>
            <a:pPr>
              <a:buClr>
                <a:srgbClr val="0F5494"/>
              </a:buClr>
              <a:buFont typeface="Wingdings" panose="05000000000000000000" pitchFamily="2" charset="2"/>
              <a:buChar char="ü"/>
              <a:defRPr/>
            </a:pPr>
            <a:endParaRPr lang="fr-BE" altLang="en-US" sz="2000" b="1" i="0" dirty="0" smtClean="0">
              <a:latin typeface="Trebuchet MS" panose="020B0603020202020204" pitchFamily="34" charset="0"/>
            </a:endParaRPr>
          </a:p>
          <a:p>
            <a:pPr>
              <a:buClr>
                <a:srgbClr val="0F5494"/>
              </a:buClr>
              <a:buFont typeface="Wingdings" panose="05000000000000000000" pitchFamily="2" charset="2"/>
              <a:buChar char="ü"/>
              <a:defRPr/>
            </a:pPr>
            <a:endParaRPr lang="fr-BE" altLang="en-US" sz="2000" b="1" dirty="0">
              <a:latin typeface="Trebuchet MS" panose="020B0603020202020204" pitchFamily="34" charset="0"/>
            </a:endParaRPr>
          </a:p>
          <a:p>
            <a:pPr>
              <a:buClr>
                <a:srgbClr val="0F5494"/>
              </a:buClr>
              <a:buFont typeface="Wingdings" panose="05000000000000000000" pitchFamily="2" charset="2"/>
              <a:buChar char="ü"/>
              <a:defRPr/>
            </a:pPr>
            <a:r>
              <a:rPr lang="fr-BE" altLang="en-US" sz="2000" b="1" i="0" dirty="0" smtClean="0"/>
              <a:t>Erasmus</a:t>
            </a:r>
            <a:r>
              <a:rPr lang="fr-BE" altLang="en-US" sz="2000" b="1" i="0" dirty="0"/>
              <a:t>+ National </a:t>
            </a:r>
            <a:r>
              <a:rPr lang="fr-BE" altLang="en-US" sz="2000" b="1" i="0" dirty="0" err="1" smtClean="0"/>
              <a:t>Agencies</a:t>
            </a:r>
            <a:r>
              <a:rPr lang="fr-BE" altLang="en-US" sz="2000" b="1" i="0" dirty="0" smtClean="0"/>
              <a:t> in the Programme Countries:</a:t>
            </a:r>
            <a:r>
              <a:rPr lang="en-GB" sz="2000" dirty="0" smtClean="0"/>
              <a:t> </a:t>
            </a:r>
          </a:p>
          <a:p>
            <a:pPr marL="0" indent="0">
              <a:buClr>
                <a:srgbClr val="0F5494"/>
              </a:buClr>
              <a:buNone/>
              <a:defRPr/>
            </a:pPr>
            <a:r>
              <a:rPr lang="fr-BE" altLang="en-US" sz="1600" i="0" dirty="0" smtClean="0">
                <a:hlinkClick r:id="rId2"/>
              </a:rPr>
              <a:t>https</a:t>
            </a:r>
            <a:r>
              <a:rPr lang="fr-BE" altLang="en-US" sz="1600" i="0" dirty="0">
                <a:hlinkClick r:id="rId2"/>
              </a:rPr>
              <a:t>://</a:t>
            </a:r>
            <a:r>
              <a:rPr lang="fr-BE" altLang="en-US" sz="1600" i="0" dirty="0" smtClean="0">
                <a:hlinkClick r:id="rId2"/>
              </a:rPr>
              <a:t>eacea.ec.europa.eu/erasmus-plus/contacts/international-erasmus-plus-contact-points_en</a:t>
            </a:r>
            <a:endParaRPr lang="fr-BE" altLang="en-US" sz="1600" i="0" dirty="0" smtClean="0"/>
          </a:p>
          <a:p>
            <a:pPr>
              <a:buClr>
                <a:srgbClr val="0F5494"/>
              </a:buClr>
              <a:buFont typeface="Wingdings" panose="05000000000000000000" pitchFamily="2" charset="2"/>
              <a:buChar char="ü"/>
              <a:defRPr/>
            </a:pPr>
            <a:endParaRPr lang="fr-BE" sz="1600" i="0" dirty="0"/>
          </a:p>
          <a:p>
            <a:pPr>
              <a:buClr>
                <a:srgbClr val="0F5494"/>
              </a:buClr>
              <a:buFont typeface="Wingdings" panose="05000000000000000000" pitchFamily="2" charset="2"/>
              <a:buChar char="ü"/>
              <a:defRPr/>
            </a:pPr>
            <a:r>
              <a:rPr lang="fr-BE" sz="2000" b="1" i="0" dirty="0" smtClean="0"/>
              <a:t>EU </a:t>
            </a:r>
            <a:r>
              <a:rPr lang="fr-BE" sz="2000" b="1" i="0" dirty="0" err="1" smtClean="0"/>
              <a:t>Delegations</a:t>
            </a:r>
            <a:r>
              <a:rPr lang="fr-BE" sz="2000" b="1" i="0" dirty="0" smtClean="0"/>
              <a:t>:</a:t>
            </a:r>
            <a:endParaRPr lang="fr-BE" sz="2000" b="1" i="0" dirty="0"/>
          </a:p>
          <a:p>
            <a:pPr marL="0" indent="0">
              <a:buClr>
                <a:srgbClr val="0F5494"/>
              </a:buClr>
              <a:buNone/>
              <a:defRPr/>
            </a:pPr>
            <a:r>
              <a:rPr lang="fr-BE" sz="1600" i="0" dirty="0">
                <a:hlinkClick r:id="rId3"/>
              </a:rPr>
              <a:t>https://</a:t>
            </a:r>
            <a:r>
              <a:rPr lang="fr-BE" sz="1600" i="0" dirty="0" smtClean="0">
                <a:hlinkClick r:id="rId3"/>
              </a:rPr>
              <a:t>eeas.europa.eu/headquarters/headquarters-homepage/area/geo</a:t>
            </a:r>
            <a:r>
              <a:rPr lang="fr-BE" sz="1600" i="0" dirty="0" smtClean="0">
                <a:latin typeface="Trebuchet MS" panose="020B0603020202020204" pitchFamily="34" charset="0"/>
                <a:hlinkClick r:id="rId3"/>
              </a:rPr>
              <a:t>_en</a:t>
            </a:r>
            <a:endParaRPr lang="fr-BE" sz="1600" i="0" dirty="0" smtClean="0">
              <a:latin typeface="Trebuchet MS" panose="020B0603020202020204" pitchFamily="34" charset="0"/>
            </a:endParaRPr>
          </a:p>
          <a:p>
            <a:pPr marL="0" indent="0">
              <a:buClr>
                <a:srgbClr val="0F5494"/>
              </a:buClr>
              <a:buNone/>
              <a:defRPr/>
            </a:pPr>
            <a:endParaRPr lang="fr-BE" sz="1600" dirty="0">
              <a:latin typeface="Trebuchet MS" panose="020B0603020202020204" pitchFamily="34" charset="0"/>
            </a:endParaRPr>
          </a:p>
          <a:p>
            <a:pPr>
              <a:buClr>
                <a:srgbClr val="0F5494"/>
              </a:buClr>
              <a:buFont typeface="Wingdings" panose="05000000000000000000" pitchFamily="2" charset="2"/>
              <a:buChar char="ü"/>
              <a:defRPr/>
            </a:pPr>
            <a:r>
              <a:rPr lang="fr-BE" sz="2000" b="1" dirty="0" smtClean="0"/>
              <a:t>National Erasmus+ Offices</a:t>
            </a:r>
          </a:p>
          <a:p>
            <a:pPr marL="0" indent="0">
              <a:buClr>
                <a:srgbClr val="0F5494"/>
              </a:buClr>
              <a:buNone/>
              <a:defRPr/>
            </a:pPr>
            <a:r>
              <a:rPr lang="fr-BE" sz="1600" dirty="0">
                <a:hlinkClick r:id="rId4"/>
              </a:rPr>
              <a:t>https://</a:t>
            </a:r>
            <a:r>
              <a:rPr lang="fr-BE" sz="1600" dirty="0" smtClean="0">
                <a:hlinkClick r:id="rId4"/>
              </a:rPr>
              <a:t>eacea.ec.europa.eu/erasmus-plus/contacts/national-erasmus-plus-offices_en</a:t>
            </a:r>
            <a:endParaRPr lang="fr-BE" sz="1600" dirty="0" smtClean="0"/>
          </a:p>
          <a:p>
            <a:pPr marL="0" indent="0">
              <a:buClr>
                <a:srgbClr val="0F5494"/>
              </a:buClr>
              <a:buNone/>
              <a:defRPr/>
            </a:pPr>
            <a:endParaRPr lang="fr-BE" sz="1600" dirty="0"/>
          </a:p>
          <a:p>
            <a:pPr>
              <a:buClr>
                <a:srgbClr val="0F5494"/>
              </a:buClr>
              <a:buFont typeface="Wingdings" panose="05000000000000000000" pitchFamily="2" charset="2"/>
              <a:buChar char="ü"/>
              <a:defRPr/>
            </a:pPr>
            <a:endParaRPr lang="fr-BE" sz="1600" i="0" dirty="0">
              <a:latin typeface="Trebuchet MS" panose="020B0603020202020204" pitchFamily="34" charset="0"/>
            </a:endParaRPr>
          </a:p>
          <a:p>
            <a:pPr>
              <a:buClr>
                <a:srgbClr val="0F5494"/>
              </a:buClr>
              <a:buFont typeface="Wingdings" panose="05000000000000000000" pitchFamily="2" charset="2"/>
              <a:buChar char="ü"/>
              <a:defRPr/>
            </a:pPr>
            <a:endParaRPr lang="fr-BE" sz="2000" b="1" i="0" dirty="0">
              <a:latin typeface="Trebuchet MS" panose="020B0603020202020204" pitchFamily="34" charset="0"/>
            </a:endParaRPr>
          </a:p>
          <a:p>
            <a:pPr marL="0" indent="0">
              <a:buClr>
                <a:srgbClr val="0F5494"/>
              </a:buClr>
              <a:buNone/>
              <a:defRPr/>
            </a:pPr>
            <a:endParaRPr lang="fr-BE" sz="1800" i="0" dirty="0">
              <a:latin typeface="Trebuchet MS" panose="020B0603020202020204" pitchFamily="34" charset="0"/>
            </a:endParaRPr>
          </a:p>
          <a:p>
            <a:pPr>
              <a:buClr>
                <a:srgbClr val="0F5494"/>
              </a:buClr>
              <a:buFont typeface="Wingdings" panose="05000000000000000000" pitchFamily="2" charset="2"/>
              <a:buChar char="ü"/>
              <a:defRPr/>
            </a:pPr>
            <a:endParaRPr lang="en-GB" sz="2000" i="0" dirty="0" smtClean="0">
              <a:latin typeface="Trebuchet MS" panose="020B0603020202020204" pitchFamily="34" charset="0"/>
            </a:endParaRPr>
          </a:p>
        </p:txBody>
      </p:sp>
      <p:pic>
        <p:nvPicPr>
          <p:cNvPr id="6" name="Picture 3" descr="C:\Users\repcimo\Desktop\IKONY\128+\#Learn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29" y="1340768"/>
            <a:ext cx="780087" cy="742582"/>
          </a:xfrm>
          <a:prstGeom prst="rect">
            <a:avLst/>
          </a:prstGeom>
          <a:noFill/>
          <a:extLst>
            <a:ext uri="{909E8E84-426E-40DD-AFC4-6F175D3DCCD1}">
              <a14:hiddenFill xmlns:a14="http://schemas.microsoft.com/office/drawing/2010/main">
                <a:solidFill>
                  <a:srgbClr val="FFFFFF"/>
                </a:solidFill>
              </a14:hiddenFill>
            </a:ext>
          </a:extLst>
        </p:spPr>
      </p:pic>
      <p:sp>
        <p:nvSpPr>
          <p:cNvPr id="7" name="Striped Right Arrow 6">
            <a:hlinkClick r:id="rId6" action="ppaction://hlinksldjump"/>
          </p:cNvPr>
          <p:cNvSpPr/>
          <p:nvPr/>
        </p:nvSpPr>
        <p:spPr bwMode="auto">
          <a:xfrm rot="10800000">
            <a:off x="7173829" y="6120347"/>
            <a:ext cx="780085" cy="579635"/>
          </a:xfrm>
          <a:prstGeom prst="striped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8" name="Picture 8" descr="C:\Users\repcimo\Desktop\IKONY\Home.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4911" y="6071207"/>
            <a:ext cx="734405" cy="677912"/>
          </a:xfrm>
          <a:prstGeom prst="rect">
            <a:avLst/>
          </a:prstGeom>
          <a:noFill/>
          <a:extLst>
            <a:ext uri="{909E8E84-426E-40DD-AFC4-6F175D3DCCD1}">
              <a14:hiddenFill xmlns:a14="http://schemas.microsoft.com/office/drawing/2010/main">
                <a:solidFill>
                  <a:srgbClr val="FFFFFF"/>
                </a:solidFill>
              </a14:hiddenFill>
            </a:ext>
          </a:extLst>
        </p:spPr>
      </p:pic>
      <p:sp>
        <p:nvSpPr>
          <p:cNvPr id="12" name="Striped Right Arrow 11">
            <a:hlinkClick r:id="rId9" action="ppaction://hlinksldjump"/>
          </p:cNvPr>
          <p:cNvSpPr/>
          <p:nvPr/>
        </p:nvSpPr>
        <p:spPr bwMode="auto">
          <a:xfrm>
            <a:off x="9009450" y="6120347"/>
            <a:ext cx="780085" cy="579635"/>
          </a:xfrm>
          <a:prstGeom prst="striped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3074" name="Picture 2" descr="Afbeeldingsresultaat voor europe flag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41400"/>
            <a:ext cx="170180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62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3784" y="4036957"/>
            <a:ext cx="4671791" cy="2307114"/>
          </a:xfrm>
        </p:spPr>
      </p:pic>
      <p:sp>
        <p:nvSpPr>
          <p:cNvPr id="9" name="Cloud Callout 8"/>
          <p:cNvSpPr/>
          <p:nvPr/>
        </p:nvSpPr>
        <p:spPr>
          <a:xfrm rot="10800000">
            <a:off x="101600" y="2848387"/>
            <a:ext cx="3396298" cy="1442720"/>
          </a:xfrm>
          <a:prstGeom prst="cloudCallout">
            <a:avLst>
              <a:gd name="adj1" fmla="val -59924"/>
              <a:gd name="adj2" fmla="val -469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auto">
              <a:spcBef>
                <a:spcPts val="0"/>
              </a:spcBef>
              <a:spcAft>
                <a:spcPts val="0"/>
              </a:spcAft>
            </a:pPr>
            <a:endParaRPr lang="en-GB" sz="1800" b="0">
              <a:solidFill>
                <a:schemeClr val="bg1">
                  <a:lumMod val="95000"/>
                </a:schemeClr>
              </a:solidFill>
            </a:endParaRPr>
          </a:p>
        </p:txBody>
      </p:sp>
      <p:sp>
        <p:nvSpPr>
          <p:cNvPr id="10" name="Cloud Callout 9"/>
          <p:cNvSpPr/>
          <p:nvPr/>
        </p:nvSpPr>
        <p:spPr>
          <a:xfrm>
            <a:off x="1645920" y="1269609"/>
            <a:ext cx="3251200" cy="1442720"/>
          </a:xfrm>
          <a:prstGeom prst="cloudCallout">
            <a:avLst>
              <a:gd name="adj1" fmla="val 38665"/>
              <a:gd name="adj2" fmla="val 144893"/>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r>
              <a:rPr lang="fr-BE" dirty="0" err="1" smtClean="0">
                <a:solidFill>
                  <a:srgbClr val="0F5494"/>
                </a:solidFill>
                <a:latin typeface="Verdana" pitchFamily="34" charset="0"/>
                <a:cs typeface="Arial" pitchFamily="34" charset="0"/>
              </a:rPr>
              <a:t>Which</a:t>
            </a:r>
            <a:r>
              <a:rPr lang="fr-BE" dirty="0" smtClean="0">
                <a:solidFill>
                  <a:srgbClr val="0F5494"/>
                </a:solidFill>
                <a:latin typeface="Verdana" pitchFamily="34" charset="0"/>
                <a:cs typeface="Arial" pitchFamily="34" charset="0"/>
              </a:rPr>
              <a:t> are the </a:t>
            </a:r>
            <a:r>
              <a:rPr lang="fr-BE" dirty="0" err="1" smtClean="0">
                <a:solidFill>
                  <a:srgbClr val="0F5494"/>
                </a:solidFill>
                <a:latin typeface="Verdana" pitchFamily="34" charset="0"/>
                <a:cs typeface="Arial" pitchFamily="34" charset="0"/>
              </a:rPr>
              <a:t>criteria</a:t>
            </a:r>
            <a:r>
              <a:rPr lang="fr-BE" dirty="0" smtClean="0">
                <a:solidFill>
                  <a:srgbClr val="0F5494"/>
                </a:solidFill>
                <a:latin typeface="Verdana" pitchFamily="34" charset="0"/>
                <a:cs typeface="Arial" pitchFamily="34" charset="0"/>
              </a:rPr>
              <a:t> </a:t>
            </a:r>
            <a:r>
              <a:rPr lang="fr-BE" dirty="0" err="1" smtClean="0">
                <a:solidFill>
                  <a:srgbClr val="0F5494"/>
                </a:solidFill>
                <a:latin typeface="Verdana" pitchFamily="34" charset="0"/>
                <a:cs typeface="Arial" pitchFamily="34" charset="0"/>
              </a:rPr>
              <a:t>used</a:t>
            </a:r>
            <a:r>
              <a:rPr lang="fr-BE" dirty="0">
                <a:solidFill>
                  <a:srgbClr val="0F5494"/>
                </a:solidFill>
                <a:latin typeface="Verdana" pitchFamily="34" charset="0"/>
                <a:cs typeface="Arial" pitchFamily="34" charset="0"/>
              </a:rPr>
              <a:t>?</a:t>
            </a:r>
            <a:endParaRPr lang="en-GB" dirty="0">
              <a:solidFill>
                <a:srgbClr val="0F5494"/>
              </a:solidFill>
              <a:latin typeface="Verdana" pitchFamily="34" charset="0"/>
              <a:cs typeface="Arial" pitchFamily="34" charset="0"/>
            </a:endParaRPr>
          </a:p>
        </p:txBody>
      </p:sp>
      <p:sp>
        <p:nvSpPr>
          <p:cNvPr id="11" name="Cloud Callout 10"/>
          <p:cNvSpPr/>
          <p:nvPr/>
        </p:nvSpPr>
        <p:spPr>
          <a:xfrm>
            <a:off x="5300662" y="1269609"/>
            <a:ext cx="3142298" cy="1442720"/>
          </a:xfrm>
          <a:prstGeom prst="cloudCallout">
            <a:avLst>
              <a:gd name="adj1" fmla="val -41224"/>
              <a:gd name="adj2" fmla="val 135034"/>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fr-BE" dirty="0">
                <a:solidFill>
                  <a:srgbClr val="0F5494"/>
                </a:solidFill>
                <a:latin typeface="Verdana" pitchFamily="34" charset="0"/>
                <a:cs typeface="Arial" pitchFamily="34" charset="0"/>
              </a:rPr>
              <a:t>How </a:t>
            </a:r>
            <a:r>
              <a:rPr lang="fr-BE" dirty="0" err="1">
                <a:solidFill>
                  <a:srgbClr val="0F5494"/>
                </a:solidFill>
                <a:latin typeface="Verdana" pitchFamily="34" charset="0"/>
                <a:cs typeface="Arial" pitchFamily="34" charset="0"/>
              </a:rPr>
              <a:t>does</a:t>
            </a:r>
            <a:r>
              <a:rPr lang="fr-BE" dirty="0">
                <a:solidFill>
                  <a:srgbClr val="0F5494"/>
                </a:solidFill>
                <a:latin typeface="Verdana" pitchFamily="34" charset="0"/>
                <a:cs typeface="Arial" pitchFamily="34" charset="0"/>
              </a:rPr>
              <a:t> </a:t>
            </a:r>
            <a:r>
              <a:rPr lang="fr-BE" dirty="0" err="1">
                <a:solidFill>
                  <a:srgbClr val="0F5494"/>
                </a:solidFill>
                <a:latin typeface="Verdana" pitchFamily="34" charset="0"/>
                <a:cs typeface="Arial" pitchFamily="34" charset="0"/>
              </a:rPr>
              <a:t>it</a:t>
            </a:r>
            <a:r>
              <a:rPr lang="fr-BE" dirty="0">
                <a:solidFill>
                  <a:srgbClr val="0F5494"/>
                </a:solidFill>
                <a:latin typeface="Verdana" pitchFamily="34" charset="0"/>
                <a:cs typeface="Arial" pitchFamily="34" charset="0"/>
              </a:rPr>
              <a:t> </a:t>
            </a:r>
            <a:r>
              <a:rPr lang="fr-BE" dirty="0" err="1">
                <a:solidFill>
                  <a:srgbClr val="0F5494"/>
                </a:solidFill>
                <a:latin typeface="Verdana" pitchFamily="34" charset="0"/>
                <a:cs typeface="Arial" pitchFamily="34" charset="0"/>
              </a:rPr>
              <a:t>work</a:t>
            </a:r>
            <a:r>
              <a:rPr lang="fr-BE" dirty="0">
                <a:solidFill>
                  <a:srgbClr val="0F5494"/>
                </a:solidFill>
                <a:latin typeface="Verdana" pitchFamily="34" charset="0"/>
                <a:cs typeface="Arial" pitchFamily="34" charset="0"/>
              </a:rPr>
              <a:t>?</a:t>
            </a:r>
            <a:endParaRPr lang="en-GB" dirty="0">
              <a:solidFill>
                <a:srgbClr val="0F5494"/>
              </a:solidFill>
              <a:latin typeface="Verdana" pitchFamily="34" charset="0"/>
              <a:cs typeface="Arial" pitchFamily="34" charset="0"/>
            </a:endParaRPr>
          </a:p>
        </p:txBody>
      </p:sp>
      <p:sp>
        <p:nvSpPr>
          <p:cNvPr id="12" name="Cloud Callout 11"/>
          <p:cNvSpPr/>
          <p:nvPr/>
        </p:nvSpPr>
        <p:spPr>
          <a:xfrm>
            <a:off x="6682422" y="2712329"/>
            <a:ext cx="3223578" cy="1483751"/>
          </a:xfrm>
          <a:prstGeom prst="cloudCallout">
            <a:avLst>
              <a:gd name="adj1" fmla="val -62454"/>
              <a:gd name="adj2" fmla="val 85739"/>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fr-BE" dirty="0" smtClean="0">
                <a:solidFill>
                  <a:srgbClr val="0F5494"/>
                </a:solidFill>
                <a:latin typeface="Verdana" pitchFamily="34" charset="0"/>
                <a:cs typeface="Arial" pitchFamily="34" charset="0"/>
              </a:rPr>
              <a:t>How to </a:t>
            </a:r>
            <a:r>
              <a:rPr lang="fr-BE" dirty="0" err="1" smtClean="0">
                <a:solidFill>
                  <a:srgbClr val="0F5494"/>
                </a:solidFill>
                <a:latin typeface="Verdana" pitchFamily="34" charset="0"/>
                <a:cs typeface="Arial" pitchFamily="34" charset="0"/>
              </a:rPr>
              <a:t>apply</a:t>
            </a:r>
            <a:r>
              <a:rPr lang="fr-BE" dirty="0" smtClean="0">
                <a:solidFill>
                  <a:srgbClr val="0F5494"/>
                </a:solidFill>
                <a:latin typeface="Verdana" pitchFamily="34" charset="0"/>
                <a:cs typeface="Arial" pitchFamily="34" charset="0"/>
              </a:rPr>
              <a:t>?</a:t>
            </a:r>
            <a:endParaRPr lang="en-GB" dirty="0">
              <a:solidFill>
                <a:srgbClr val="0F5494"/>
              </a:solidFill>
              <a:latin typeface="Verdana" pitchFamily="34" charset="0"/>
              <a:cs typeface="Arial" pitchFamily="34" charset="0"/>
            </a:endParaRPr>
          </a:p>
        </p:txBody>
      </p:sp>
      <p:sp>
        <p:nvSpPr>
          <p:cNvPr id="14" name="TextBox 13"/>
          <p:cNvSpPr txBox="1"/>
          <p:nvPr/>
        </p:nvSpPr>
        <p:spPr>
          <a:xfrm>
            <a:off x="843280" y="2365385"/>
            <a:ext cx="2534920" cy="1938992"/>
          </a:xfrm>
          <a:prstGeom prst="rect">
            <a:avLst/>
          </a:prstGeom>
          <a:noFill/>
        </p:spPr>
        <p:txBody>
          <a:bodyPr wrap="square" rtlCol="0">
            <a:spAutoFit/>
          </a:bodyPr>
          <a:lstStyle/>
          <a:p>
            <a:endParaRPr lang="fr-BE" dirty="0" smtClean="0">
              <a:solidFill>
                <a:srgbClr val="0F5494"/>
              </a:solidFill>
            </a:endParaRPr>
          </a:p>
          <a:p>
            <a:endParaRPr lang="fr-BE" dirty="0" smtClean="0">
              <a:solidFill>
                <a:srgbClr val="0F5494"/>
              </a:solidFill>
            </a:endParaRPr>
          </a:p>
          <a:p>
            <a:r>
              <a:rPr lang="fr-BE" dirty="0" err="1" smtClean="0">
                <a:solidFill>
                  <a:srgbClr val="0F5494"/>
                </a:solidFill>
              </a:rPr>
              <a:t>When</a:t>
            </a:r>
            <a:r>
              <a:rPr lang="fr-BE" dirty="0" smtClean="0">
                <a:solidFill>
                  <a:srgbClr val="0F5494"/>
                </a:solidFill>
              </a:rPr>
              <a:t> </a:t>
            </a:r>
            <a:r>
              <a:rPr lang="fr-BE" dirty="0" err="1" smtClean="0">
                <a:solidFill>
                  <a:srgbClr val="0F5494"/>
                </a:solidFill>
              </a:rPr>
              <a:t>is</a:t>
            </a:r>
            <a:r>
              <a:rPr lang="fr-BE" dirty="0" smtClean="0">
                <a:solidFill>
                  <a:srgbClr val="0F5494"/>
                </a:solidFill>
              </a:rPr>
              <a:t> </a:t>
            </a:r>
            <a:r>
              <a:rPr lang="fr-BE" dirty="0" err="1" smtClean="0">
                <a:solidFill>
                  <a:srgbClr val="0F5494"/>
                </a:solidFill>
              </a:rPr>
              <a:t>it</a:t>
            </a:r>
            <a:r>
              <a:rPr lang="fr-BE" dirty="0" smtClean="0">
                <a:solidFill>
                  <a:srgbClr val="0F5494"/>
                </a:solidFill>
              </a:rPr>
              <a:t> </a:t>
            </a:r>
            <a:r>
              <a:rPr lang="fr-BE" dirty="0" err="1" smtClean="0">
                <a:solidFill>
                  <a:srgbClr val="0F5494"/>
                </a:solidFill>
              </a:rPr>
              <a:t>born</a:t>
            </a:r>
            <a:r>
              <a:rPr lang="fr-BE" dirty="0" smtClean="0">
                <a:solidFill>
                  <a:srgbClr val="0F5494"/>
                </a:solidFill>
              </a:rPr>
              <a:t> and </a:t>
            </a:r>
            <a:r>
              <a:rPr lang="fr-BE" dirty="0" err="1" smtClean="0">
                <a:solidFill>
                  <a:srgbClr val="0F5494"/>
                </a:solidFill>
              </a:rPr>
              <a:t>when</a:t>
            </a:r>
            <a:r>
              <a:rPr lang="fr-BE" dirty="0">
                <a:solidFill>
                  <a:srgbClr val="0F5494"/>
                </a:solidFill>
              </a:rPr>
              <a:t> </a:t>
            </a:r>
            <a:r>
              <a:rPr lang="fr-BE" dirty="0" err="1" smtClean="0">
                <a:solidFill>
                  <a:srgbClr val="0F5494"/>
                </a:solidFill>
              </a:rPr>
              <a:t>will</a:t>
            </a:r>
            <a:r>
              <a:rPr lang="fr-BE" dirty="0" smtClean="0">
                <a:solidFill>
                  <a:srgbClr val="0F5494"/>
                </a:solidFill>
              </a:rPr>
              <a:t> </a:t>
            </a:r>
            <a:r>
              <a:rPr lang="fr-BE" dirty="0" err="1" smtClean="0">
                <a:solidFill>
                  <a:srgbClr val="0F5494"/>
                </a:solidFill>
              </a:rPr>
              <a:t>it</a:t>
            </a:r>
            <a:r>
              <a:rPr lang="fr-BE" dirty="0" smtClean="0">
                <a:solidFill>
                  <a:srgbClr val="0F5494"/>
                </a:solidFill>
              </a:rPr>
              <a:t> die </a:t>
            </a:r>
            <a:r>
              <a:rPr lang="fr-BE" sz="2400" b="0" dirty="0" smtClean="0">
                <a:solidFill>
                  <a:srgbClr val="0F5494"/>
                </a:solidFill>
              </a:rPr>
              <a:t>?</a:t>
            </a:r>
            <a:endParaRPr lang="en-GB" sz="2400" b="0" dirty="0" err="1" smtClean="0">
              <a:solidFill>
                <a:srgbClr val="0F5494"/>
              </a:solidFill>
            </a:endParaRPr>
          </a:p>
        </p:txBody>
      </p:sp>
      <p:pic>
        <p:nvPicPr>
          <p:cNvPr id="13"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237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Which</a:t>
            </a:r>
            <a:r>
              <a:rPr lang="fr-BE" dirty="0" smtClean="0"/>
              <a:t> </a:t>
            </a:r>
            <a:r>
              <a:rPr lang="fr-BE" dirty="0" err="1" smtClean="0"/>
              <a:t>Criteria</a:t>
            </a:r>
            <a:r>
              <a:rPr lang="fr-BE" dirty="0" smtClean="0"/>
              <a:t> </a:t>
            </a:r>
            <a:r>
              <a:rPr lang="fr-BE" dirty="0" err="1" smtClean="0"/>
              <a:t>am</a:t>
            </a:r>
            <a:r>
              <a:rPr lang="fr-BE" dirty="0" smtClean="0"/>
              <a:t> I ?</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solidFill>
                  <a:srgbClr val="000000"/>
                </a:solidFill>
              </a:rPr>
              <a:pPr>
                <a:defRPr/>
              </a:pPr>
              <a:t>29</a:t>
            </a:fld>
            <a:endParaRPr lang="en-GB">
              <a:solidFill>
                <a:srgbClr val="000000"/>
              </a:solidFill>
            </a:endParaRPr>
          </a:p>
        </p:txBody>
      </p:sp>
      <p:sp>
        <p:nvSpPr>
          <p:cNvPr id="4" name="Content Placeholder 3"/>
          <p:cNvSpPr>
            <a:spLocks noGrp="1"/>
          </p:cNvSpPr>
          <p:nvPr>
            <p:ph idx="1"/>
          </p:nvPr>
        </p:nvSpPr>
        <p:spPr/>
        <p:txBody>
          <a:bodyPr/>
          <a:lstStyle/>
          <a:p>
            <a:pPr marL="0" indent="0">
              <a:buNone/>
            </a:pPr>
            <a:r>
              <a:rPr lang="fr-BE" dirty="0" smtClean="0"/>
              <a:t>I </a:t>
            </a:r>
            <a:r>
              <a:rPr lang="fr-BE" dirty="0" err="1" smtClean="0"/>
              <a:t>can't</a:t>
            </a:r>
            <a:r>
              <a:rPr lang="fr-BE" dirty="0" smtClean="0"/>
              <a:t> </a:t>
            </a:r>
            <a:r>
              <a:rPr lang="fr-BE" dirty="0" err="1" smtClean="0"/>
              <a:t>be</a:t>
            </a:r>
            <a:r>
              <a:rPr lang="fr-BE" dirty="0" smtClean="0"/>
              <a:t> </a:t>
            </a:r>
            <a:r>
              <a:rPr lang="fr-BE" dirty="0" err="1" smtClean="0"/>
              <a:t>ignored</a:t>
            </a:r>
            <a:r>
              <a:rPr lang="fr-BE" dirty="0" smtClean="0"/>
              <a:t> and I </a:t>
            </a:r>
            <a:r>
              <a:rPr lang="fr-BE" dirty="0" err="1" smtClean="0"/>
              <a:t>can't</a:t>
            </a:r>
            <a:r>
              <a:rPr lang="fr-BE" dirty="0" smtClean="0"/>
              <a:t> </a:t>
            </a:r>
            <a:r>
              <a:rPr lang="fr-BE" dirty="0" err="1" smtClean="0"/>
              <a:t>be</a:t>
            </a:r>
            <a:r>
              <a:rPr lang="fr-BE" dirty="0" smtClean="0"/>
              <a:t> </a:t>
            </a:r>
            <a:r>
              <a:rPr lang="fr-BE" dirty="0" err="1" smtClean="0"/>
              <a:t>late</a:t>
            </a:r>
            <a:endParaRPr lang="fr-BE" dirty="0" smtClean="0"/>
          </a:p>
          <a:p>
            <a:pPr marL="0" indent="0">
              <a:buNone/>
            </a:pPr>
            <a:r>
              <a:rPr lang="fr-BE" dirty="0" smtClean="0"/>
              <a:t>I </a:t>
            </a:r>
            <a:r>
              <a:rPr lang="fr-BE" dirty="0" err="1" smtClean="0"/>
              <a:t>am</a:t>
            </a:r>
            <a:r>
              <a:rPr lang="fr-BE" dirty="0" smtClean="0"/>
              <a:t> one I </a:t>
            </a:r>
            <a:r>
              <a:rPr lang="fr-BE" dirty="0" err="1" smtClean="0"/>
              <a:t>am</a:t>
            </a:r>
            <a:r>
              <a:rPr lang="fr-BE" dirty="0" smtClean="0"/>
              <a:t> </a:t>
            </a:r>
            <a:r>
              <a:rPr lang="fr-BE" dirty="0" err="1" smtClean="0"/>
              <a:t>many</a:t>
            </a:r>
            <a:r>
              <a:rPr lang="fr-BE" dirty="0" smtClean="0"/>
              <a:t> </a:t>
            </a:r>
          </a:p>
          <a:p>
            <a:pPr marL="0" indent="0">
              <a:buNone/>
            </a:pPr>
            <a:r>
              <a:rPr lang="fr-BE" dirty="0" smtClean="0"/>
              <a:t>I </a:t>
            </a:r>
            <a:r>
              <a:rPr lang="fr-BE" dirty="0" err="1" smtClean="0"/>
              <a:t>can</a:t>
            </a:r>
            <a:r>
              <a:rPr lang="fr-BE" dirty="0"/>
              <a:t> </a:t>
            </a:r>
            <a:r>
              <a:rPr lang="fr-BE" dirty="0" err="1" smtClean="0"/>
              <a:t>be</a:t>
            </a:r>
            <a:r>
              <a:rPr lang="fr-BE" dirty="0"/>
              <a:t> </a:t>
            </a:r>
            <a:r>
              <a:rPr lang="fr-BE" dirty="0" smtClean="0"/>
              <a:t>cheap I </a:t>
            </a:r>
            <a:r>
              <a:rPr lang="fr-BE" dirty="0" err="1" smtClean="0"/>
              <a:t>can</a:t>
            </a:r>
            <a:r>
              <a:rPr lang="fr-BE" dirty="0" smtClean="0"/>
              <a:t> </a:t>
            </a:r>
            <a:r>
              <a:rPr lang="fr-BE" dirty="0" err="1" smtClean="0"/>
              <a:t>be</a:t>
            </a:r>
            <a:r>
              <a:rPr lang="fr-BE" dirty="0" smtClean="0"/>
              <a:t> </a:t>
            </a:r>
            <a:r>
              <a:rPr lang="fr-BE" dirty="0" err="1" smtClean="0"/>
              <a:t>expensive</a:t>
            </a:r>
            <a:r>
              <a:rPr lang="fr-BE" dirty="0" smtClean="0"/>
              <a:t> </a:t>
            </a:r>
          </a:p>
          <a:p>
            <a:pPr marL="0" indent="0">
              <a:buNone/>
            </a:pPr>
            <a:endParaRPr lang="fr-BE" dirty="0"/>
          </a:p>
          <a:p>
            <a:pPr marL="0" indent="0">
              <a:buNone/>
            </a:pPr>
            <a:endParaRPr lang="fr-BE" dirty="0" smtClean="0"/>
          </a:p>
        </p:txBody>
      </p:sp>
      <p:pic>
        <p:nvPicPr>
          <p:cNvPr id="5"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8328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365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defRPr/>
            </a:pPr>
            <a:r>
              <a:rPr lang="fr-BE" altLang="en-US" i="1" dirty="0">
                <a:sym typeface="Webdings" pitchFamily="18" charset="2"/>
              </a:rPr>
              <a:t>OUTLINE</a:t>
            </a:r>
            <a:endParaRPr lang="fr-BE" i="1" dirty="0">
              <a:sym typeface="Webdings" pitchFamily="18" charset="2"/>
            </a:endParaRPr>
          </a:p>
        </p:txBody>
      </p:sp>
      <p:sp>
        <p:nvSpPr>
          <p:cNvPr id="15363" name="Content Placeholder 2"/>
          <p:cNvSpPr>
            <a:spLocks noGrp="1"/>
          </p:cNvSpPr>
          <p:nvPr>
            <p:ph idx="1"/>
          </p:nvPr>
        </p:nvSpPr>
        <p:spPr/>
        <p:txBody>
          <a:bodyPr/>
          <a:lstStyle/>
          <a:p>
            <a:pPr>
              <a:buFontTx/>
              <a:buNone/>
            </a:pPr>
            <a:r>
              <a:rPr lang="fr-BE" altLang="en-US" dirty="0" smtClean="0"/>
              <a:t> </a:t>
            </a:r>
            <a:endParaRPr lang="en-GB" altLang="en-US" dirty="0" smtClean="0"/>
          </a:p>
          <a:p>
            <a:endParaRPr lang="fr-BE" altLang="en-US" dirty="0" smtClean="0"/>
          </a:p>
        </p:txBody>
      </p:sp>
      <p:sp>
        <p:nvSpPr>
          <p:cNvPr id="13" name="Slide Number Placeholder 3"/>
          <p:cNvSpPr>
            <a:spLocks noGrp="1"/>
          </p:cNvSpPr>
          <p:nvPr>
            <p:ph type="sldNum" sz="quarter" idx="4294967295"/>
          </p:nvPr>
        </p:nvSpPr>
        <p:spPr>
          <a:xfrm>
            <a:off x="9448800" y="6426200"/>
            <a:ext cx="457200" cy="423863"/>
          </a:xfrm>
        </p:spPr>
        <p:txBody>
          <a:bodyPr anchor="ctr"/>
          <a:lstStyle/>
          <a:p>
            <a:pPr algn="ctr">
              <a:defRPr/>
            </a:pPr>
            <a:fld id="{A9D0020C-AC77-4DBF-AFA8-BF381797C45E}" type="slidenum">
              <a:rPr lang="en-GB" sz="1000" smtClean="0"/>
              <a:pPr algn="ctr">
                <a:defRPr/>
              </a:pPr>
              <a:t>3</a:t>
            </a:fld>
            <a:endParaRPr lang="en-GB" sz="1000" dirty="0"/>
          </a:p>
        </p:txBody>
      </p:sp>
      <p:sp>
        <p:nvSpPr>
          <p:cNvPr id="20" name="Rounded Rectangle 19"/>
          <p:cNvSpPr/>
          <p:nvPr/>
        </p:nvSpPr>
        <p:spPr bwMode="auto">
          <a:xfrm>
            <a:off x="200025" y="1878013"/>
            <a:ext cx="9429750" cy="901700"/>
          </a:xfrm>
          <a:prstGeom prst="roundRect">
            <a:avLst/>
          </a:prstGeom>
          <a:solidFill>
            <a:srgbClr val="007E3F">
              <a:alpha val="68000"/>
            </a:srgb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20"/>
          <p:cNvSpPr/>
          <p:nvPr/>
        </p:nvSpPr>
        <p:spPr bwMode="auto">
          <a:xfrm>
            <a:off x="201613" y="3000375"/>
            <a:ext cx="9429750" cy="889000"/>
          </a:xfrm>
          <a:prstGeom prst="roundRect">
            <a:avLst/>
          </a:prstGeom>
          <a:solidFill>
            <a:srgbClr val="C00000">
              <a:alpha val="62000"/>
            </a:srgb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a:spcBef>
                <a:spcPts val="600"/>
              </a:spcBef>
            </a:pPr>
            <a:r>
              <a:rPr lang="en-GB" b="1" dirty="0" smtClean="0">
                <a:solidFill>
                  <a:schemeClr val="bg1"/>
                </a:solidFill>
                <a:latin typeface="Arial" charset="0"/>
                <a:cs typeface="Arial" charset="0"/>
              </a:rPr>
              <a:t>How </a:t>
            </a:r>
            <a:r>
              <a:rPr lang="en-GB" b="1" dirty="0">
                <a:solidFill>
                  <a:schemeClr val="bg1"/>
                </a:solidFill>
                <a:latin typeface="Arial" charset="0"/>
                <a:cs typeface="Arial" charset="0"/>
              </a:rPr>
              <a:t>to prepare a successful project?</a:t>
            </a:r>
          </a:p>
        </p:txBody>
      </p:sp>
      <p:sp>
        <p:nvSpPr>
          <p:cNvPr id="15367" name="Rectangle 22"/>
          <p:cNvSpPr>
            <a:spLocks noChangeArrowheads="1"/>
          </p:cNvSpPr>
          <p:nvPr/>
        </p:nvSpPr>
        <p:spPr bwMode="auto">
          <a:xfrm>
            <a:off x="254000" y="1949450"/>
            <a:ext cx="910590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ts val="600"/>
              </a:spcBef>
              <a:buFontTx/>
              <a:buNone/>
            </a:pPr>
            <a:r>
              <a:rPr lang="fr-BE" altLang="en-US" sz="2400" b="1" dirty="0" err="1">
                <a:solidFill>
                  <a:schemeClr val="bg1"/>
                </a:solidFill>
                <a:latin typeface="Arial" charset="0"/>
              </a:rPr>
              <a:t>Capacity</a:t>
            </a:r>
            <a:r>
              <a:rPr lang="fr-BE" altLang="en-US" sz="2400" b="1" dirty="0">
                <a:solidFill>
                  <a:schemeClr val="bg1"/>
                </a:solidFill>
                <a:latin typeface="Arial" charset="0"/>
              </a:rPr>
              <a:t> Building in the </a:t>
            </a:r>
            <a:r>
              <a:rPr lang="fr-BE" altLang="en-US" sz="2400" b="1" dirty="0" err="1">
                <a:solidFill>
                  <a:schemeClr val="bg1"/>
                </a:solidFill>
                <a:latin typeface="Arial" charset="0"/>
              </a:rPr>
              <a:t>field</a:t>
            </a:r>
            <a:r>
              <a:rPr lang="fr-BE" altLang="en-US" sz="2400" b="1" dirty="0">
                <a:solidFill>
                  <a:schemeClr val="bg1"/>
                </a:solidFill>
                <a:latin typeface="Arial" charset="0"/>
              </a:rPr>
              <a:t> of </a:t>
            </a:r>
            <a:r>
              <a:rPr lang="fr-BE" altLang="en-US" sz="2400" b="1" dirty="0" err="1">
                <a:solidFill>
                  <a:schemeClr val="bg1"/>
                </a:solidFill>
                <a:latin typeface="Arial" charset="0"/>
              </a:rPr>
              <a:t>Higher</a:t>
            </a:r>
            <a:r>
              <a:rPr lang="fr-BE" altLang="en-US" sz="2400" b="1" dirty="0">
                <a:solidFill>
                  <a:schemeClr val="bg1"/>
                </a:solidFill>
                <a:latin typeface="Arial" charset="0"/>
              </a:rPr>
              <a:t> </a:t>
            </a:r>
            <a:r>
              <a:rPr lang="fr-BE" altLang="en-US" sz="2400" b="1" dirty="0" smtClean="0">
                <a:solidFill>
                  <a:schemeClr val="bg1"/>
                </a:solidFill>
                <a:latin typeface="Arial" charset="0"/>
              </a:rPr>
              <a:t>Education</a:t>
            </a:r>
          </a:p>
          <a:p>
            <a:pPr algn="ctr" eaLnBrk="1" hangingPunct="1">
              <a:spcBef>
                <a:spcPts val="600"/>
              </a:spcBef>
              <a:buFontTx/>
              <a:buNone/>
            </a:pPr>
            <a:r>
              <a:rPr lang="fr-BE" altLang="en-US" sz="2400" b="1" dirty="0" smtClean="0">
                <a:solidFill>
                  <a:schemeClr val="bg1"/>
                </a:solidFill>
                <a:latin typeface="Arial" charset="0"/>
              </a:rPr>
              <a:t>"NEWS"</a:t>
            </a:r>
            <a:endParaRPr lang="fr-BE" altLang="en-US" sz="2400" b="1" dirty="0">
              <a:solidFill>
                <a:schemeClr val="bg1"/>
              </a:solidFill>
              <a:latin typeface="Arial" charset="0"/>
            </a:endParaRPr>
          </a:p>
        </p:txBody>
      </p:sp>
      <p:sp>
        <p:nvSpPr>
          <p:cNvPr id="25" name="Rounded Rectangle 24"/>
          <p:cNvSpPr/>
          <p:nvPr/>
        </p:nvSpPr>
        <p:spPr bwMode="auto">
          <a:xfrm>
            <a:off x="246063" y="4210843"/>
            <a:ext cx="9429750" cy="881063"/>
          </a:xfrm>
          <a:prstGeom prst="roundRect">
            <a:avLst/>
          </a:prstGeom>
          <a:solidFill>
            <a:schemeClr val="accent4">
              <a:lumMod val="75000"/>
              <a:alpha val="86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5370" name="Rectangle 26"/>
          <p:cNvSpPr>
            <a:spLocks noChangeArrowheads="1"/>
          </p:cNvSpPr>
          <p:nvPr/>
        </p:nvSpPr>
        <p:spPr bwMode="auto">
          <a:xfrm>
            <a:off x="407988" y="4189413"/>
            <a:ext cx="9105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fr-BE" altLang="en-US" sz="2400" b="1" dirty="0" smtClean="0">
                <a:solidFill>
                  <a:schemeClr val="bg1"/>
                </a:solidFill>
                <a:latin typeface="Arial" charset="0"/>
              </a:rPr>
              <a:t>Application </a:t>
            </a:r>
            <a:r>
              <a:rPr lang="fr-BE" altLang="en-US" sz="2400" b="1" dirty="0" err="1" smtClean="0">
                <a:solidFill>
                  <a:schemeClr val="bg1"/>
                </a:solidFill>
                <a:latin typeface="Arial" charset="0"/>
              </a:rPr>
              <a:t>form</a:t>
            </a:r>
            <a:r>
              <a:rPr lang="fr-BE" altLang="en-US" sz="2400" b="1" dirty="0" smtClean="0">
                <a:solidFill>
                  <a:schemeClr val="bg1"/>
                </a:solidFill>
                <a:latin typeface="Arial" charset="0"/>
              </a:rPr>
              <a:t> – Tips and </a:t>
            </a:r>
            <a:r>
              <a:rPr lang="fr-BE" altLang="en-US" sz="2400" b="1" dirty="0" err="1" smtClean="0">
                <a:solidFill>
                  <a:schemeClr val="bg1"/>
                </a:solidFill>
                <a:latin typeface="Arial" charset="0"/>
              </a:rPr>
              <a:t>Hints</a:t>
            </a:r>
            <a:endParaRPr lang="fr-BE" altLang="en-US" sz="2400" b="1" dirty="0">
              <a:solidFill>
                <a:schemeClr val="bg1"/>
              </a:solidFill>
              <a:latin typeface="Arial" charset="0"/>
            </a:endParaRPr>
          </a:p>
        </p:txBody>
      </p:sp>
      <p:sp>
        <p:nvSpPr>
          <p:cNvPr id="15371" name="Rectangle 27"/>
          <p:cNvSpPr>
            <a:spLocks noChangeArrowheads="1"/>
          </p:cNvSpPr>
          <p:nvPr/>
        </p:nvSpPr>
        <p:spPr bwMode="auto">
          <a:xfrm>
            <a:off x="363538" y="5249863"/>
            <a:ext cx="9105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fr-BE" altLang="en-US" sz="2400" dirty="0">
                <a:solidFill>
                  <a:schemeClr val="bg1"/>
                </a:solidFill>
                <a:latin typeface="Arial" charset="0"/>
              </a:rPr>
              <a:t>CBHE – Information sources</a:t>
            </a:r>
            <a:endParaRPr lang="en-GB" altLang="en-US" sz="2400" dirty="0">
              <a:solidFill>
                <a:schemeClr val="bg1"/>
              </a:solidFill>
              <a:latin typeface="Arial" charset="0"/>
            </a:endParaRPr>
          </a:p>
        </p:txBody>
      </p:sp>
    </p:spTree>
    <p:extLst>
      <p:ext uri="{BB962C8B-B14F-4D97-AF65-F5344CB8AC3E}">
        <p14:creationId xmlns:p14="http://schemas.microsoft.com/office/powerpoint/2010/main" val="79391355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173751EE-6ED1-44D5-85A9-43D15AABE7FD}" type="slidenum">
              <a:rPr lang="en-GB" sz="1200" smtClean="0">
                <a:solidFill>
                  <a:srgbClr val="808080"/>
                </a:solidFill>
              </a:rPr>
              <a:pPr eaLnBrk="1" hangingPunct="1">
                <a:spcBef>
                  <a:spcPct val="0"/>
                </a:spcBef>
                <a:defRPr/>
              </a:pPr>
              <a:t>30</a:t>
            </a:fld>
            <a:endParaRPr lang="en-GB" sz="1200" dirty="0" smtClean="0">
              <a:solidFill>
                <a:srgbClr val="808080"/>
              </a:solidFill>
            </a:endParaRPr>
          </a:p>
        </p:txBody>
      </p:sp>
      <p:graphicFrame>
        <p:nvGraphicFramePr>
          <p:cNvPr id="3" name="Diagram 2"/>
          <p:cNvGraphicFramePr/>
          <p:nvPr>
            <p:extLst>
              <p:ext uri="{D42A27DB-BD31-4B8C-83A1-F6EECF244321}">
                <p14:modId xmlns:p14="http://schemas.microsoft.com/office/powerpoint/2010/main" val="4257456881"/>
              </p:ext>
            </p:extLst>
          </p:nvPr>
        </p:nvGraphicFramePr>
        <p:xfrm>
          <a:off x="335893" y="2176076"/>
          <a:ext cx="9139193"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526394" y="1162836"/>
            <a:ext cx="3193503" cy="461665"/>
          </a:xfrm>
          <a:prstGeom prst="rect">
            <a:avLst/>
          </a:prstGeom>
        </p:spPr>
        <p:txBody>
          <a:bodyPr wrap="none">
            <a:spAutoFit/>
          </a:bodyPr>
          <a:lstStyle/>
          <a:p>
            <a:r>
              <a:rPr lang="en-GB" b="1" dirty="0" smtClean="0">
                <a:solidFill>
                  <a:schemeClr val="accent1">
                    <a:lumMod val="75000"/>
                  </a:schemeClr>
                </a:solidFill>
                <a:effectLst>
                  <a:outerShdw blurRad="38100" dist="38100" dir="2700000" algn="tl">
                    <a:srgbClr val="000000">
                      <a:alpha val="43137"/>
                    </a:srgbClr>
                  </a:outerShdw>
                </a:effectLst>
              </a:rPr>
              <a:t>Eligibility Criteria</a:t>
            </a:r>
            <a:endParaRPr lang="en-GB" dirty="0">
              <a:solidFill>
                <a:schemeClr val="accent1">
                  <a:lumMod val="75000"/>
                </a:schemeClr>
              </a:solidFill>
            </a:endParaRPr>
          </a:p>
        </p:txBody>
      </p:sp>
      <p:pic>
        <p:nvPicPr>
          <p:cNvPr id="7"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64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Which</a:t>
            </a:r>
            <a:r>
              <a:rPr lang="fr-BE" dirty="0" smtClean="0"/>
              <a:t> </a:t>
            </a:r>
            <a:r>
              <a:rPr lang="fr-BE" dirty="0" err="1" smtClean="0"/>
              <a:t>Criteria</a:t>
            </a:r>
            <a:r>
              <a:rPr lang="fr-BE" dirty="0" smtClean="0"/>
              <a:t> </a:t>
            </a:r>
            <a:r>
              <a:rPr lang="fr-BE" dirty="0" err="1" smtClean="0"/>
              <a:t>am</a:t>
            </a:r>
            <a:r>
              <a:rPr lang="fr-BE" dirty="0" smtClean="0"/>
              <a:t> I ?</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solidFill>
                  <a:srgbClr val="000000"/>
                </a:solidFill>
              </a:rPr>
              <a:pPr>
                <a:defRPr/>
              </a:pPr>
              <a:t>31</a:t>
            </a:fld>
            <a:endParaRPr lang="en-GB">
              <a:solidFill>
                <a:srgbClr val="000000"/>
              </a:solidFill>
            </a:endParaRPr>
          </a:p>
        </p:txBody>
      </p:sp>
      <p:sp>
        <p:nvSpPr>
          <p:cNvPr id="4" name="Content Placeholder 3"/>
          <p:cNvSpPr>
            <a:spLocks noGrp="1"/>
          </p:cNvSpPr>
          <p:nvPr>
            <p:ph idx="1"/>
          </p:nvPr>
        </p:nvSpPr>
        <p:spPr/>
        <p:txBody>
          <a:bodyPr/>
          <a:lstStyle/>
          <a:p>
            <a:pPr marL="0" indent="0">
              <a:buNone/>
            </a:pPr>
            <a:r>
              <a:rPr lang="fr-BE" dirty="0" err="1" smtClean="0"/>
              <a:t>We</a:t>
            </a:r>
            <a:r>
              <a:rPr lang="fr-BE" dirty="0" smtClean="0"/>
              <a:t> are </a:t>
            </a:r>
            <a:r>
              <a:rPr lang="fr-BE" dirty="0" err="1" smtClean="0"/>
              <a:t>equal</a:t>
            </a:r>
            <a:r>
              <a:rPr lang="fr-BE" dirty="0" smtClean="0"/>
              <a:t> and </a:t>
            </a:r>
            <a:r>
              <a:rPr lang="fr-BE" dirty="0" err="1" smtClean="0"/>
              <a:t>we</a:t>
            </a:r>
            <a:r>
              <a:rPr lang="fr-BE" dirty="0" smtClean="0"/>
              <a:t> are not</a:t>
            </a:r>
          </a:p>
          <a:p>
            <a:pPr marL="0" indent="0">
              <a:buNone/>
            </a:pPr>
            <a:r>
              <a:rPr lang="fr-BE" dirty="0" err="1" smtClean="0"/>
              <a:t>We</a:t>
            </a:r>
            <a:r>
              <a:rPr lang="fr-BE" dirty="0" smtClean="0"/>
              <a:t> </a:t>
            </a:r>
            <a:r>
              <a:rPr lang="fr-BE" dirty="0" err="1" smtClean="0"/>
              <a:t>want</a:t>
            </a:r>
            <a:r>
              <a:rPr lang="fr-BE" dirty="0" smtClean="0"/>
              <a:t> </a:t>
            </a:r>
            <a:r>
              <a:rPr lang="fr-BE" dirty="0" err="1" smtClean="0"/>
              <a:t>sixty</a:t>
            </a:r>
            <a:r>
              <a:rPr lang="fr-BE" dirty="0" smtClean="0"/>
              <a:t> but count a </a:t>
            </a:r>
            <a:r>
              <a:rPr lang="fr-BE" dirty="0" err="1" smtClean="0"/>
              <a:t>hundred</a:t>
            </a:r>
            <a:endParaRPr lang="fr-BE" dirty="0" smtClean="0"/>
          </a:p>
          <a:p>
            <a:pPr marL="0" indent="0">
              <a:buNone/>
            </a:pPr>
            <a:r>
              <a:rPr lang="fr-BE" dirty="0" err="1" smtClean="0"/>
              <a:t>We</a:t>
            </a:r>
            <a:r>
              <a:rPr lang="fr-BE" dirty="0" smtClean="0"/>
              <a:t> are the cour and </a:t>
            </a:r>
            <a:r>
              <a:rPr lang="fr-BE" dirty="0" err="1" smtClean="0"/>
              <a:t>we</a:t>
            </a:r>
            <a:r>
              <a:rPr lang="fr-BE" dirty="0" smtClean="0"/>
              <a:t> are four</a:t>
            </a:r>
          </a:p>
          <a:p>
            <a:pPr marL="0" indent="0">
              <a:buNone/>
            </a:pPr>
            <a:endParaRPr lang="en-GB" dirty="0"/>
          </a:p>
        </p:txBody>
      </p:sp>
      <p:pic>
        <p:nvPicPr>
          <p:cNvPr id="5" name="Picture 8"/>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283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1"/>
          <p:cNvGraphicFramePr>
            <a:graphicFrameLocks noGrp="1"/>
          </p:cNvGraphicFramePr>
          <p:nvPr>
            <p:ph idx="1"/>
            <p:extLst>
              <p:ext uri="{D42A27DB-BD31-4B8C-83A1-F6EECF244321}">
                <p14:modId xmlns:p14="http://schemas.microsoft.com/office/powerpoint/2010/main" val="266091594"/>
              </p:ext>
            </p:extLst>
          </p:nvPr>
        </p:nvGraphicFramePr>
        <p:xfrm>
          <a:off x="294272" y="1706018"/>
          <a:ext cx="9498033" cy="352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Rectangle 2"/>
          <p:cNvSpPr>
            <a:spLocks noChangeArrowheads="1"/>
          </p:cNvSpPr>
          <p:nvPr/>
        </p:nvSpPr>
        <p:spPr bwMode="auto">
          <a:xfrm>
            <a:off x="156501" y="5229226"/>
            <a:ext cx="97735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fr-FR" b="1" i="0" dirty="0">
                <a:solidFill>
                  <a:srgbClr val="FF6600"/>
                </a:solidFill>
              </a:rPr>
              <a:t>To be considered for funding, proposals must score </a:t>
            </a:r>
          </a:p>
          <a:p>
            <a:pPr algn="ctr" eaLnBrk="1" hangingPunct="1">
              <a:spcBef>
                <a:spcPct val="0"/>
              </a:spcBef>
              <a:buClrTx/>
              <a:buFontTx/>
              <a:buNone/>
            </a:pPr>
            <a:r>
              <a:rPr lang="en-GB" altLang="fr-FR" b="1" i="0" u="sng" dirty="0">
                <a:solidFill>
                  <a:srgbClr val="FF6600"/>
                </a:solidFill>
              </a:rPr>
              <a:t>at least 60 points in total and </a:t>
            </a:r>
            <a:r>
              <a:rPr lang="en-GB" altLang="fr-FR" b="1" i="0" dirty="0">
                <a:solidFill>
                  <a:srgbClr val="FF6600"/>
                </a:solidFill>
              </a:rPr>
              <a:t>- out of these points at </a:t>
            </a:r>
            <a:r>
              <a:rPr lang="en-GB" altLang="fr-FR" b="1" i="0" u="sng" dirty="0">
                <a:solidFill>
                  <a:srgbClr val="FF6600"/>
                </a:solidFill>
              </a:rPr>
              <a:t>least 15 points for "Relevance</a:t>
            </a:r>
            <a:r>
              <a:rPr lang="en-GB" altLang="fr-FR" b="1" i="0" dirty="0">
                <a:solidFill>
                  <a:srgbClr val="FF6600"/>
                </a:solidFill>
              </a:rPr>
              <a:t>"</a:t>
            </a:r>
          </a:p>
        </p:txBody>
      </p:sp>
      <p:sp>
        <p:nvSpPr>
          <p:cNvPr id="3" name="Rectangle 2"/>
          <p:cNvSpPr/>
          <p:nvPr/>
        </p:nvSpPr>
        <p:spPr>
          <a:xfrm>
            <a:off x="940119" y="1204267"/>
            <a:ext cx="2691763" cy="461665"/>
          </a:xfrm>
          <a:prstGeom prst="rect">
            <a:avLst/>
          </a:prstGeom>
        </p:spPr>
        <p:txBody>
          <a:bodyPr wrap="none">
            <a:spAutoFit/>
          </a:bodyPr>
          <a:lstStyle/>
          <a:p>
            <a:pPr algn="ctr">
              <a:defRPr/>
            </a:pPr>
            <a:r>
              <a:rPr lang="en-GB" b="1" kern="0" dirty="0">
                <a:solidFill>
                  <a:schemeClr val="accent1">
                    <a:lumMod val="75000"/>
                  </a:schemeClr>
                </a:solidFill>
                <a:effectLst>
                  <a:outerShdw blurRad="38100" dist="38100" dir="2700000" algn="tl">
                    <a:srgbClr val="000000">
                      <a:alpha val="43137"/>
                    </a:srgbClr>
                  </a:outerShdw>
                </a:effectLst>
              </a:rPr>
              <a:t>Award Criteria</a:t>
            </a:r>
          </a:p>
        </p:txBody>
      </p:sp>
      <p:pic>
        <p:nvPicPr>
          <p:cNvPr id="6"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755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Relevance 1/2  - Part D </a:t>
            </a:r>
            <a:r>
              <a:rPr lang="fr-BE" dirty="0" err="1" smtClean="0"/>
              <a:t>Detailed</a:t>
            </a:r>
            <a:r>
              <a:rPr lang="fr-BE" dirty="0" smtClean="0"/>
              <a:t> Description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64418908"/>
              </p:ext>
            </p:extLst>
          </p:nvPr>
        </p:nvGraphicFramePr>
        <p:xfrm>
          <a:off x="190500" y="1968500"/>
          <a:ext cx="944880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33</a:t>
            </a:fld>
            <a:endParaRPr lang="en-GB"/>
          </a:p>
        </p:txBody>
      </p:sp>
      <p:pic>
        <p:nvPicPr>
          <p:cNvPr id="6"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792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4332" y="1737360"/>
            <a:ext cx="8918575" cy="5262880"/>
          </a:xfrm>
        </p:spPr>
        <p:txBody>
          <a:bodyPr>
            <a:normAutofit/>
          </a:bodyPr>
          <a:lstStyle/>
          <a:p>
            <a:pPr marL="0" indent="0">
              <a:lnSpc>
                <a:spcPct val="110000"/>
              </a:lnSpc>
              <a:spcBef>
                <a:spcPts val="1200"/>
              </a:spcBef>
              <a:buNone/>
            </a:pPr>
            <a:endParaRPr lang="en-GB" sz="1600" b="1" dirty="0" smtClean="0">
              <a:solidFill>
                <a:srgbClr val="FF0000"/>
              </a:solidFill>
              <a:latin typeface="Arial" panose="020B0604020202020204" pitchFamily="34" charset="0"/>
              <a:cs typeface="Arial" panose="020B0604020202020204" pitchFamily="34" charset="0"/>
            </a:endParaRPr>
          </a:p>
          <a:p>
            <a:pPr marL="720725" lvl="1" indent="0" algn="just">
              <a:lnSpc>
                <a:spcPct val="110000"/>
              </a:lnSpc>
              <a:spcBef>
                <a:spcPts val="1200"/>
              </a:spcBef>
              <a:buNone/>
            </a:pPr>
            <a:r>
              <a:rPr lang="en-GB" sz="2500" b="1" kern="1200" dirty="0" smtClean="0">
                <a:solidFill>
                  <a:srgbClr val="0F5494"/>
                </a:solidFill>
                <a:latin typeface="Verdana" pitchFamily="34" charset="0"/>
                <a:ea typeface="+mn-ea"/>
                <a:cs typeface="Arial" pitchFamily="34" charset="0"/>
              </a:rPr>
              <a:t>Weaknesses</a:t>
            </a:r>
          </a:p>
          <a:p>
            <a:pPr marL="720725" lvl="1" indent="0" algn="just">
              <a:lnSpc>
                <a:spcPct val="110000"/>
              </a:lnSpc>
              <a:spcBef>
                <a:spcPts val="1200"/>
              </a:spcBef>
              <a:buNone/>
            </a:pPr>
            <a:r>
              <a:rPr lang="en-GB" sz="2000" b="1" kern="1200" dirty="0" smtClean="0">
                <a:solidFill>
                  <a:srgbClr val="0F5494"/>
                </a:solidFill>
                <a:latin typeface="Verdana" pitchFamily="34" charset="0"/>
                <a:ea typeface="+mn-ea"/>
                <a:cs typeface="Arial" pitchFamily="34" charset="0"/>
              </a:rPr>
              <a:t>	Missing evidence </a:t>
            </a:r>
            <a:r>
              <a:rPr lang="en-GB" sz="2000" kern="1200" dirty="0">
                <a:solidFill>
                  <a:srgbClr val="0F5494"/>
                </a:solidFill>
                <a:latin typeface="Verdana" pitchFamily="34" charset="0"/>
                <a:ea typeface="+mn-ea"/>
                <a:cs typeface="Arial" pitchFamily="34" charset="0"/>
              </a:rPr>
              <a:t>to underpin </a:t>
            </a:r>
            <a:r>
              <a:rPr lang="en-GB" sz="2000" kern="1200" dirty="0" smtClean="0">
                <a:solidFill>
                  <a:srgbClr val="0F5494"/>
                </a:solidFill>
                <a:latin typeface="Verdana" pitchFamily="34" charset="0"/>
                <a:ea typeface="+mn-ea"/>
                <a:cs typeface="Arial" pitchFamily="34" charset="0"/>
              </a:rPr>
              <a:t>needs </a:t>
            </a:r>
            <a:r>
              <a:rPr lang="en-GB" sz="2000" kern="1200" dirty="0">
                <a:solidFill>
                  <a:srgbClr val="0F5494"/>
                </a:solidFill>
                <a:latin typeface="Verdana" pitchFamily="34" charset="0"/>
                <a:ea typeface="+mn-ea"/>
                <a:cs typeface="Arial" pitchFamily="34" charset="0"/>
              </a:rPr>
              <a:t>analysis </a:t>
            </a:r>
            <a:r>
              <a:rPr lang="en-GB" sz="2000" kern="1200" dirty="0" smtClean="0">
                <a:solidFill>
                  <a:srgbClr val="0F5494"/>
                </a:solidFill>
                <a:latin typeface="Verdana" pitchFamily="34" charset="0"/>
                <a:ea typeface="+mn-ea"/>
                <a:cs typeface="Arial" pitchFamily="34" charset="0"/>
              </a:rPr>
              <a:t>(specific </a:t>
            </a:r>
            <a:r>
              <a:rPr lang="en-GB" sz="2000" kern="1200" dirty="0">
                <a:solidFill>
                  <a:srgbClr val="0F5494"/>
                </a:solidFill>
                <a:latin typeface="Verdana" pitchFamily="34" charset="0"/>
                <a:ea typeface="+mn-ea"/>
                <a:cs typeface="Arial" pitchFamily="34" charset="0"/>
              </a:rPr>
              <a:t>data </a:t>
            </a:r>
            <a:r>
              <a:rPr lang="en-GB" sz="2000" kern="1200" dirty="0" smtClean="0">
                <a:solidFill>
                  <a:srgbClr val="0F5494"/>
                </a:solidFill>
                <a:latin typeface="Verdana" pitchFamily="34" charset="0"/>
                <a:ea typeface="+mn-ea"/>
                <a:cs typeface="Arial" pitchFamily="34" charset="0"/>
              </a:rPr>
              <a:t>	sources such </a:t>
            </a:r>
            <a:r>
              <a:rPr lang="en-GB" sz="2000" kern="1200" dirty="0">
                <a:solidFill>
                  <a:srgbClr val="0F5494"/>
                </a:solidFill>
                <a:latin typeface="Verdana" pitchFamily="34" charset="0"/>
                <a:ea typeface="+mn-ea"/>
                <a:cs typeface="Arial" pitchFamily="34" charset="0"/>
              </a:rPr>
              <a:t>as unemployment rates from an official </a:t>
            </a:r>
            <a:r>
              <a:rPr lang="en-GB" sz="2000" kern="1200" dirty="0" smtClean="0">
                <a:solidFill>
                  <a:srgbClr val="0F5494"/>
                </a:solidFill>
                <a:latin typeface="Verdana" pitchFamily="34" charset="0"/>
                <a:ea typeface="+mn-ea"/>
                <a:cs typeface="Arial" pitchFamily="34" charset="0"/>
              </a:rPr>
              <a:t>	publication</a:t>
            </a:r>
            <a:r>
              <a:rPr lang="en-GB" sz="2000" kern="1200" dirty="0">
                <a:solidFill>
                  <a:srgbClr val="0F5494"/>
                </a:solidFill>
                <a:latin typeface="Verdana" pitchFamily="34" charset="0"/>
                <a:ea typeface="+mn-ea"/>
                <a:cs typeface="Arial" pitchFamily="34" charset="0"/>
              </a:rPr>
              <a:t>, findings from a survey on a specific </a:t>
            </a:r>
            <a:r>
              <a:rPr lang="en-GB" sz="2000" kern="1200" dirty="0" smtClean="0">
                <a:solidFill>
                  <a:srgbClr val="0F5494"/>
                </a:solidFill>
                <a:latin typeface="Verdana" pitchFamily="34" charset="0"/>
                <a:ea typeface="+mn-ea"/>
                <a:cs typeface="Arial" pitchFamily="34" charset="0"/>
              </a:rPr>
              <a:t>topic </a:t>
            </a:r>
            <a:r>
              <a:rPr lang="en-GB" sz="2000" kern="1200" dirty="0" err="1" smtClean="0">
                <a:solidFill>
                  <a:srgbClr val="0F5494"/>
                </a:solidFill>
                <a:latin typeface="Verdana" pitchFamily="34" charset="0"/>
                <a:ea typeface="+mn-ea"/>
                <a:cs typeface="Arial" pitchFamily="34" charset="0"/>
              </a:rPr>
              <a:t>etc</a:t>
            </a:r>
            <a:r>
              <a:rPr lang="en-GB" sz="2000" kern="1200" dirty="0" smtClean="0">
                <a:solidFill>
                  <a:srgbClr val="0F5494"/>
                </a:solidFill>
                <a:latin typeface="Verdana" pitchFamily="34" charset="0"/>
                <a:ea typeface="+mn-ea"/>
                <a:cs typeface="Arial" pitchFamily="34" charset="0"/>
              </a:rPr>
              <a:t>)</a:t>
            </a:r>
          </a:p>
          <a:p>
            <a:pPr marL="720725" lvl="1" indent="0" algn="just">
              <a:lnSpc>
                <a:spcPct val="110000"/>
              </a:lnSpc>
              <a:spcBef>
                <a:spcPts val="1200"/>
              </a:spcBef>
              <a:buNone/>
            </a:pPr>
            <a:endParaRPr lang="en-GB" sz="2500" kern="1200" dirty="0" smtClean="0">
              <a:solidFill>
                <a:srgbClr val="0F5494"/>
              </a:solidFill>
              <a:latin typeface="Verdana" pitchFamily="34" charset="0"/>
              <a:ea typeface="+mn-ea"/>
              <a:cs typeface="Arial" pitchFamily="34" charset="0"/>
            </a:endParaRPr>
          </a:p>
          <a:p>
            <a:pPr marL="0" indent="0">
              <a:buNone/>
            </a:pPr>
            <a:r>
              <a:rPr lang="en-GB" sz="2000" b="1" kern="1200" dirty="0" smtClean="0">
                <a:solidFill>
                  <a:srgbClr val="0F5494"/>
                </a:solidFill>
                <a:latin typeface="Verdana" pitchFamily="34" charset="0"/>
                <a:cs typeface="Arial" pitchFamily="34" charset="0"/>
              </a:rPr>
              <a:t>	target </a:t>
            </a:r>
            <a:r>
              <a:rPr lang="en-GB" sz="2000" b="1" kern="1200" dirty="0">
                <a:solidFill>
                  <a:srgbClr val="0F5494"/>
                </a:solidFill>
                <a:latin typeface="Verdana" pitchFamily="34" charset="0"/>
                <a:cs typeface="Arial" pitchFamily="34" charset="0"/>
              </a:rPr>
              <a:t>groups</a:t>
            </a:r>
            <a:r>
              <a:rPr lang="en-GB" sz="2000" kern="1200" dirty="0">
                <a:solidFill>
                  <a:srgbClr val="0F5494"/>
                </a:solidFill>
                <a:latin typeface="Verdana" pitchFamily="34" charset="0"/>
                <a:cs typeface="Arial" pitchFamily="34" charset="0"/>
              </a:rPr>
              <a:t> identified </a:t>
            </a:r>
            <a:r>
              <a:rPr lang="en-GB" sz="2000" b="1" kern="1200" dirty="0">
                <a:solidFill>
                  <a:srgbClr val="0F5494"/>
                </a:solidFill>
                <a:latin typeface="Verdana" pitchFamily="34" charset="0"/>
                <a:cs typeface="Arial" pitchFamily="34" charset="0"/>
              </a:rPr>
              <a:t>vaguely and / or not quantified </a:t>
            </a:r>
            <a:r>
              <a:rPr lang="en-GB" sz="2000" kern="1200" dirty="0" smtClean="0">
                <a:solidFill>
                  <a:srgbClr val="0F5494"/>
                </a:solidFill>
                <a:latin typeface="Verdana" pitchFamily="34" charset="0"/>
                <a:cs typeface="Arial" pitchFamily="34" charset="0"/>
                <a:sym typeface="Wingdings" panose="05000000000000000000" pitchFamily="2" charset="2"/>
              </a:rPr>
              <a:t>	difficult </a:t>
            </a:r>
            <a:r>
              <a:rPr lang="en-GB" sz="2000" kern="1200" dirty="0">
                <a:solidFill>
                  <a:srgbClr val="0F5494"/>
                </a:solidFill>
                <a:latin typeface="Verdana" pitchFamily="34" charset="0"/>
                <a:cs typeface="Arial" pitchFamily="34" charset="0"/>
                <a:sym typeface="Wingdings" panose="05000000000000000000" pitchFamily="2" charset="2"/>
              </a:rPr>
              <a:t>to demonstrate (and assess) the impact of the </a:t>
            </a:r>
            <a:r>
              <a:rPr lang="en-GB" sz="2000" kern="1200" dirty="0" smtClean="0">
                <a:solidFill>
                  <a:srgbClr val="0F5494"/>
                </a:solidFill>
                <a:latin typeface="Verdana" pitchFamily="34" charset="0"/>
                <a:cs typeface="Arial" pitchFamily="34" charset="0"/>
                <a:sym typeface="Wingdings" panose="05000000000000000000" pitchFamily="2" charset="2"/>
              </a:rPr>
              <a:t>	project </a:t>
            </a:r>
          </a:p>
          <a:p>
            <a:pPr marL="0" indent="0">
              <a:buNone/>
            </a:pPr>
            <a:r>
              <a:rPr lang="fr-BE" sz="2000" kern="1200" dirty="0">
                <a:solidFill>
                  <a:srgbClr val="0F5494"/>
                </a:solidFill>
                <a:latin typeface="Verdana" pitchFamily="34" charset="0"/>
                <a:cs typeface="Arial" pitchFamily="34" charset="0"/>
                <a:sym typeface="Wingdings" panose="05000000000000000000" pitchFamily="2" charset="2"/>
              </a:rPr>
              <a:t>	</a:t>
            </a:r>
            <a:endParaRPr lang="fr-BE" sz="2000" kern="1200" dirty="0" smtClean="0">
              <a:solidFill>
                <a:srgbClr val="0F5494"/>
              </a:solidFill>
              <a:latin typeface="Verdana" pitchFamily="34" charset="0"/>
              <a:cs typeface="Arial" pitchFamily="34" charset="0"/>
              <a:sym typeface="Wingdings" panose="05000000000000000000" pitchFamily="2" charset="2"/>
            </a:endParaRPr>
          </a:p>
          <a:p>
            <a:pPr marL="0" indent="0">
              <a:buNone/>
            </a:pPr>
            <a:r>
              <a:rPr lang="fr-BE" sz="2000" kern="1200" dirty="0">
                <a:solidFill>
                  <a:srgbClr val="0F5494"/>
                </a:solidFill>
                <a:latin typeface="Verdana" pitchFamily="34" charset="0"/>
                <a:cs typeface="Arial" pitchFamily="34" charset="0"/>
                <a:sym typeface="Wingdings" panose="05000000000000000000" pitchFamily="2" charset="2"/>
              </a:rPr>
              <a:t>	</a:t>
            </a:r>
            <a:r>
              <a:rPr lang="en-GB" sz="2000" b="1" kern="1200" dirty="0" smtClean="0">
                <a:solidFill>
                  <a:srgbClr val="0F5494"/>
                </a:solidFill>
                <a:latin typeface="Verdana" pitchFamily="34" charset="0"/>
                <a:cs typeface="Arial" pitchFamily="34" charset="0"/>
                <a:sym typeface="Wingdings" panose="05000000000000000000" pitchFamily="2" charset="2"/>
              </a:rPr>
              <a:t>DO </a:t>
            </a:r>
            <a:r>
              <a:rPr lang="en-GB" sz="2000" b="1" kern="1200" dirty="0">
                <a:solidFill>
                  <a:srgbClr val="0F5494"/>
                </a:solidFill>
                <a:latin typeface="Verdana" pitchFamily="34" charset="0"/>
                <a:cs typeface="Arial" pitchFamily="34" charset="0"/>
                <a:sym typeface="Wingdings" panose="05000000000000000000" pitchFamily="2" charset="2"/>
              </a:rPr>
              <a:t>NOT CLEARLY ADDRESS the priorities </a:t>
            </a:r>
            <a:r>
              <a:rPr lang="en-GB" sz="2000" b="1" kern="1200" dirty="0" smtClean="0">
                <a:solidFill>
                  <a:srgbClr val="0F5494"/>
                </a:solidFill>
                <a:latin typeface="Verdana" pitchFamily="34" charset="0"/>
                <a:cs typeface="Arial" pitchFamily="34" charset="0"/>
                <a:sym typeface="Wingdings" panose="05000000000000000000" pitchFamily="2" charset="2"/>
              </a:rPr>
              <a:t>NOT 	FUNDED</a:t>
            </a:r>
            <a:r>
              <a:rPr lang="en-GB" sz="2000" b="1" kern="1200" dirty="0">
                <a:solidFill>
                  <a:srgbClr val="0F5494"/>
                </a:solidFill>
                <a:latin typeface="Verdana" pitchFamily="34" charset="0"/>
                <a:cs typeface="Arial" pitchFamily="34" charset="0"/>
                <a:sym typeface="Wingdings" panose="05000000000000000000" pitchFamily="2" charset="2"/>
              </a:rPr>
              <a:t>. </a:t>
            </a:r>
            <a:r>
              <a:rPr lang="en-GB" sz="2000" kern="1200" dirty="0" smtClean="0">
                <a:solidFill>
                  <a:srgbClr val="0F5494"/>
                </a:solidFill>
                <a:latin typeface="Verdana" pitchFamily="34" charset="0"/>
                <a:cs typeface="Arial" pitchFamily="34" charset="0"/>
                <a:sym typeface="Wingdings" panose="05000000000000000000" pitchFamily="2" charset="2"/>
              </a:rPr>
              <a:t>Make </a:t>
            </a:r>
            <a:r>
              <a:rPr lang="en-GB" sz="2000" kern="1200" dirty="0">
                <a:solidFill>
                  <a:srgbClr val="0F5494"/>
                </a:solidFill>
                <a:latin typeface="Verdana" pitchFamily="34" charset="0"/>
                <a:cs typeface="Arial" pitchFamily="34" charset="0"/>
                <a:sym typeface="Wingdings" panose="05000000000000000000" pitchFamily="2" charset="2"/>
              </a:rPr>
              <a:t>sure your proposal shows how both </a:t>
            </a:r>
            <a:r>
              <a:rPr lang="en-GB" sz="2000" kern="1200" dirty="0" smtClean="0">
                <a:solidFill>
                  <a:srgbClr val="0F5494"/>
                </a:solidFill>
                <a:latin typeface="Verdana" pitchFamily="34" charset="0"/>
                <a:cs typeface="Arial" pitchFamily="34" charset="0"/>
                <a:sym typeface="Wingdings" panose="05000000000000000000" pitchFamily="2" charset="2"/>
              </a:rPr>
              <a:t>its 	objectives </a:t>
            </a:r>
            <a:r>
              <a:rPr lang="en-GB" sz="2000" kern="1200" dirty="0">
                <a:solidFill>
                  <a:srgbClr val="0F5494"/>
                </a:solidFill>
                <a:latin typeface="Verdana" pitchFamily="34" charset="0"/>
                <a:cs typeface="Arial" pitchFamily="34" charset="0"/>
                <a:sym typeface="Wingdings" panose="05000000000000000000" pitchFamily="2" charset="2"/>
              </a:rPr>
              <a:t>and </a:t>
            </a:r>
            <a:r>
              <a:rPr lang="en-GB" sz="2000" kern="1200" dirty="0" smtClean="0">
                <a:solidFill>
                  <a:srgbClr val="0F5494"/>
                </a:solidFill>
                <a:latin typeface="Verdana" pitchFamily="34" charset="0"/>
                <a:cs typeface="Arial" pitchFamily="34" charset="0"/>
                <a:sym typeface="Wingdings" panose="05000000000000000000" pitchFamily="2" charset="2"/>
              </a:rPr>
              <a:t>results </a:t>
            </a:r>
            <a:r>
              <a:rPr lang="en-GB" sz="2000" kern="1200" dirty="0">
                <a:solidFill>
                  <a:srgbClr val="0F5494"/>
                </a:solidFill>
                <a:latin typeface="Verdana" pitchFamily="34" charset="0"/>
                <a:cs typeface="Arial" pitchFamily="34" charset="0"/>
                <a:sym typeface="Wingdings" panose="05000000000000000000" pitchFamily="2" charset="2"/>
              </a:rPr>
              <a:t>address the chosen priorities. </a:t>
            </a:r>
          </a:p>
          <a:p>
            <a:pPr marL="0" indent="0">
              <a:buNone/>
            </a:pPr>
            <a:endParaRPr lang="en-GB" sz="2000" kern="1200" dirty="0">
              <a:solidFill>
                <a:srgbClr val="0F5494"/>
              </a:solidFill>
              <a:latin typeface="Verdana" pitchFamily="34" charset="0"/>
              <a:cs typeface="Arial" pitchFamily="34" charset="0"/>
              <a:sym typeface="Wingdings" panose="05000000000000000000" pitchFamily="2" charset="2"/>
            </a:endParaRPr>
          </a:p>
          <a:p>
            <a:pPr marL="0" indent="0">
              <a:buNone/>
            </a:pPr>
            <a:endParaRPr lang="en-GB" sz="2000" kern="1200" dirty="0">
              <a:solidFill>
                <a:srgbClr val="0F5494"/>
              </a:solidFill>
              <a:latin typeface="Verdana"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41" y="2225230"/>
            <a:ext cx="1001583" cy="694431"/>
          </a:xfrm>
          <a:prstGeom prst="rect">
            <a:avLst/>
          </a:prstGeom>
        </p:spPr>
      </p:pic>
      <p:sp>
        <p:nvSpPr>
          <p:cNvPr id="2" name="Slide Number Placeholder 1"/>
          <p:cNvSpPr>
            <a:spLocks noGrp="1"/>
          </p:cNvSpPr>
          <p:nvPr>
            <p:ph type="sldNum" sz="quarter" idx="12"/>
          </p:nvPr>
        </p:nvSpPr>
        <p:spPr/>
        <p:txBody>
          <a:bodyPr/>
          <a:lstStyle/>
          <a:p>
            <a:pPr>
              <a:defRPr/>
            </a:pPr>
            <a:fld id="{CF6328B6-BBD3-46EA-AB11-28759538BF20}" type="slidenum">
              <a:rPr lang="en-GB" smtClean="0"/>
              <a:pPr>
                <a:defRPr/>
              </a:pPr>
              <a:t>34</a:t>
            </a:fld>
            <a:endParaRPr lang="en-GB"/>
          </a:p>
        </p:txBody>
      </p:sp>
      <p:sp>
        <p:nvSpPr>
          <p:cNvPr id="8" name="Rectangle 7"/>
          <p:cNvSpPr/>
          <p:nvPr/>
        </p:nvSpPr>
        <p:spPr>
          <a:xfrm>
            <a:off x="-355600" y="1208902"/>
            <a:ext cx="3975100" cy="424732"/>
          </a:xfrm>
          <a:prstGeom prst="rect">
            <a:avLst/>
          </a:prstGeom>
        </p:spPr>
        <p:txBody>
          <a:bodyPr wrap="square">
            <a:spAutoFit/>
          </a:bodyPr>
          <a:lstStyle/>
          <a:p>
            <a:pPr algn="ctr" defTabSz="711200">
              <a:lnSpc>
                <a:spcPct val="90000"/>
              </a:lnSpc>
              <a:spcBef>
                <a:spcPct val="50000"/>
              </a:spcBef>
              <a:spcAft>
                <a:spcPct val="35000"/>
              </a:spcAft>
              <a:defRPr/>
            </a:pPr>
            <a:r>
              <a:rPr lang="en-GB" b="1" dirty="0" smtClean="0">
                <a:solidFill>
                  <a:schemeClr val="accent1">
                    <a:lumMod val="75000"/>
                  </a:schemeClr>
                </a:solidFill>
                <a:effectLst>
                  <a:outerShdw blurRad="38100" dist="38100" dir="2700000" algn="tl">
                    <a:srgbClr val="000000">
                      <a:alpha val="43137"/>
                    </a:srgbClr>
                  </a:outerShdw>
                </a:effectLst>
              </a:rPr>
              <a:t>Relevance 2/3</a:t>
            </a:r>
            <a:endParaRPr lang="en-GB" dirty="0">
              <a:solidFill>
                <a:schemeClr val="accent1">
                  <a:lumMod val="75000"/>
                </a:schemeClr>
              </a:solidFill>
            </a:endParaRPr>
          </a:p>
        </p:txBody>
      </p:sp>
      <p:pic>
        <p:nvPicPr>
          <p:cNvPr id="7"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0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193800"/>
            <a:ext cx="9563100" cy="663575"/>
          </a:xfrm>
        </p:spPr>
        <p:txBody>
          <a:bodyPr/>
          <a:lstStyle/>
          <a:p>
            <a:r>
              <a:rPr lang="en-GB" dirty="0" smtClean="0">
                <a:solidFill>
                  <a:srgbClr val="00B050"/>
                </a:solidFill>
              </a:rPr>
              <a:t/>
            </a:r>
            <a:br>
              <a:rPr lang="en-GB" dirty="0" smtClean="0">
                <a:solidFill>
                  <a:srgbClr val="00B050"/>
                </a:solidFill>
              </a:rPr>
            </a:br>
            <a:r>
              <a:rPr lang="en-GB" sz="2500" dirty="0" smtClean="0">
                <a:solidFill>
                  <a:srgbClr val="00B050"/>
                </a:solidFill>
              </a:rPr>
              <a:t>Quality Design/Implementation – Part E (LFM)</a:t>
            </a:r>
            <a:r>
              <a:rPr lang="en-GB" dirty="0">
                <a:solidFill>
                  <a:srgbClr val="00B050"/>
                </a:solidFill>
              </a:rPr>
              <a:t/>
            </a:r>
            <a:br>
              <a:rPr lang="en-GB" dirty="0">
                <a:solidFill>
                  <a:srgbClr val="00B050"/>
                </a:solidFill>
              </a:rPr>
            </a:br>
            <a:endParaRPr lang="en-GB" dirty="0">
              <a:solidFill>
                <a:srgbClr val="00B05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6919878"/>
              </p:ext>
            </p:extLst>
          </p:nvPr>
        </p:nvGraphicFramePr>
        <p:xfrm>
          <a:off x="190500" y="1968500"/>
          <a:ext cx="944880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35</a:t>
            </a:fld>
            <a:endParaRPr lang="en-GB"/>
          </a:p>
        </p:txBody>
      </p:sp>
      <p:pic>
        <p:nvPicPr>
          <p:cNvPr id="6"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753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Work</a:t>
            </a:r>
            <a:r>
              <a:rPr lang="fr-BE" dirty="0" smtClean="0"/>
              <a:t> Packages</a:t>
            </a:r>
            <a:endParaRPr lang="en-GB" dirty="0"/>
          </a:p>
        </p:txBody>
      </p:sp>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36</a:t>
            </a:fld>
            <a:endParaRPr lang="en-GB"/>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301" y="1968500"/>
            <a:ext cx="5917646" cy="39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40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E.3 Budget and </a:t>
            </a:r>
            <a:r>
              <a:rPr lang="fr-BE" dirty="0" err="1" smtClean="0"/>
              <a:t>Cost</a:t>
            </a:r>
            <a:r>
              <a:rPr lang="fr-BE" dirty="0" smtClean="0"/>
              <a:t> </a:t>
            </a:r>
            <a:r>
              <a:rPr lang="fr-BE" dirty="0" err="1" smtClean="0"/>
              <a:t>Effectiveness</a:t>
            </a:r>
            <a:endParaRPr lang="en-GB" dirty="0"/>
          </a:p>
        </p:txBody>
      </p:sp>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37</a:t>
            </a:fld>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2200" y="1968500"/>
            <a:ext cx="5794919" cy="39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904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
            </a:r>
            <a:br>
              <a:rPr lang="fr-BE" dirty="0" smtClean="0"/>
            </a:br>
            <a:r>
              <a:rPr lang="fr-BE" dirty="0" smtClean="0"/>
              <a:t>LFM – not </a:t>
            </a:r>
            <a:r>
              <a:rPr lang="fr-BE" dirty="0" err="1" smtClean="0"/>
              <a:t>using</a:t>
            </a:r>
            <a:r>
              <a:rPr lang="fr-BE" dirty="0" smtClean="0"/>
              <a:t> </a:t>
            </a:r>
            <a:r>
              <a:rPr lang="fr-BE" dirty="0" err="1" smtClean="0"/>
              <a:t>properly</a:t>
            </a:r>
            <a:r>
              <a:rPr lang="fr-BE" dirty="0" smtClean="0"/>
              <a:t> </a:t>
            </a:r>
            <a:r>
              <a:rPr lang="fr-BE" dirty="0" err="1" smtClean="0"/>
              <a:t>it</a:t>
            </a:r>
            <a:r>
              <a:rPr lang="fr-BE" dirty="0" smtClean="0"/>
              <a:t> </a:t>
            </a:r>
            <a:r>
              <a:rPr lang="fr-BE" dirty="0" err="1" smtClean="0"/>
              <a:t>very</a:t>
            </a:r>
            <a:r>
              <a:rPr lang="fr-BE" dirty="0" smtClean="0"/>
              <a:t> </a:t>
            </a:r>
            <a:r>
              <a:rPr lang="fr-BE" dirty="0" err="1" smtClean="0"/>
              <a:t>bad</a:t>
            </a:r>
            <a:r>
              <a:rPr lang="fr-BE" dirty="0" smtClean="0"/>
              <a:t> </a:t>
            </a:r>
            <a:r>
              <a:rPr lang="fr-BE" dirty="0" err="1" smtClean="0"/>
              <a:t>very</a:t>
            </a:r>
            <a:r>
              <a:rPr lang="fr-BE" dirty="0" smtClean="0"/>
              <a:t> </a:t>
            </a:r>
            <a:r>
              <a:rPr lang="fr-BE" dirty="0" err="1" smtClean="0"/>
              <a:t>bad</a:t>
            </a:r>
            <a:r>
              <a:rPr lang="fr-BE" dirty="0" smtClean="0"/>
              <a:t> </a:t>
            </a:r>
            <a:endParaRPr lang="en-GB" dirty="0"/>
          </a:p>
        </p:txBody>
      </p:sp>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38</a:t>
            </a:fld>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0700" y="1968500"/>
            <a:ext cx="9118600" cy="39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675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173751EE-6ED1-44D5-85A9-43D15AABE7FD}" type="slidenum">
              <a:rPr lang="en-GB" sz="1200" smtClean="0">
                <a:solidFill>
                  <a:srgbClr val="808080"/>
                </a:solidFill>
              </a:rPr>
              <a:pPr eaLnBrk="1" hangingPunct="1">
                <a:spcBef>
                  <a:spcPct val="0"/>
                </a:spcBef>
                <a:defRPr/>
              </a:pPr>
              <a:t>39</a:t>
            </a:fld>
            <a:endParaRPr lang="en-GB" sz="1200" dirty="0" smtClean="0">
              <a:solidFill>
                <a:srgbClr val="808080"/>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400898038"/>
              </p:ext>
            </p:extLst>
          </p:nvPr>
        </p:nvGraphicFramePr>
        <p:xfrm>
          <a:off x="269081" y="1701800"/>
          <a:ext cx="944880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111043409"/>
              </p:ext>
            </p:extLst>
          </p:nvPr>
        </p:nvGraphicFramePr>
        <p:xfrm>
          <a:off x="419100" y="1774473"/>
          <a:ext cx="9017001" cy="47914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p:cNvSpPr/>
          <p:nvPr/>
        </p:nvSpPr>
        <p:spPr>
          <a:xfrm>
            <a:off x="0" y="1251736"/>
            <a:ext cx="8661400" cy="523220"/>
          </a:xfrm>
          <a:prstGeom prst="rect">
            <a:avLst/>
          </a:prstGeom>
        </p:spPr>
        <p:txBody>
          <a:bodyPr wrap="square">
            <a:spAutoFit/>
          </a:bodyPr>
          <a:lstStyle/>
          <a:p>
            <a:pPr algn="ctr"/>
            <a:r>
              <a:rPr lang="en-GB" sz="2800" b="1" dirty="0">
                <a:solidFill>
                  <a:srgbClr val="FF9900"/>
                </a:solidFill>
                <a:latin typeface="+mj-lt"/>
                <a:ea typeface="+mj-ea"/>
                <a:cs typeface="+mj-cs"/>
              </a:rPr>
              <a:t>Quality of Team and </a:t>
            </a:r>
            <a:r>
              <a:rPr lang="en-GB" sz="2800" b="1" dirty="0" smtClean="0">
                <a:solidFill>
                  <a:srgbClr val="FF9900"/>
                </a:solidFill>
                <a:latin typeface="+mj-lt"/>
                <a:ea typeface="+mj-ea"/>
                <a:cs typeface="+mj-cs"/>
              </a:rPr>
              <a:t>Cooperation – Part F </a:t>
            </a:r>
            <a:endParaRPr lang="en-GB" sz="2800" b="1" dirty="0">
              <a:solidFill>
                <a:srgbClr val="FF9900"/>
              </a:solidFill>
              <a:latin typeface="+mj-lt"/>
              <a:ea typeface="+mj-ea"/>
              <a:cs typeface="+mj-cs"/>
            </a:endParaRPr>
          </a:p>
        </p:txBody>
      </p:sp>
      <p:pic>
        <p:nvPicPr>
          <p:cNvPr id="7" name="Picture 8"/>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6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Content Placeholder 6"/>
          <p:cNvSpPr>
            <a:spLocks noGrp="1"/>
          </p:cNvSpPr>
          <p:nvPr>
            <p:ph idx="1"/>
          </p:nvPr>
        </p:nvSpPr>
        <p:spPr/>
        <p:txBody>
          <a:bodyPr/>
          <a:lstStyle/>
          <a:p>
            <a:endParaRPr lang="en-GB" dirty="0"/>
          </a:p>
        </p:txBody>
      </p:sp>
      <p:sp>
        <p:nvSpPr>
          <p:cNvPr id="4" name="Slide Number Placeholder 3"/>
          <p:cNvSpPr>
            <a:spLocks noGrp="1"/>
          </p:cNvSpPr>
          <p:nvPr>
            <p:ph type="sldNum" sz="quarter" idx="4294967295"/>
          </p:nvPr>
        </p:nvSpPr>
        <p:spPr>
          <a:xfrm>
            <a:off x="7594600" y="6467475"/>
            <a:ext cx="2311400" cy="476250"/>
          </a:xfrm>
        </p:spPr>
        <p:txBody>
          <a:bodyPr/>
          <a:lstStyle/>
          <a:p>
            <a:pPr>
              <a:defRPr/>
            </a:pPr>
            <a:fld id="{CF6328B6-BBD3-46EA-AB11-28759538BF20}" type="slidenum">
              <a:rPr lang="en-GB" smtClean="0"/>
              <a:pPr>
                <a:defRPr/>
              </a:pPr>
              <a:t>4</a:t>
            </a:fld>
            <a:endParaRPr lang="en-GB" dirty="0"/>
          </a:p>
        </p:txBody>
      </p:sp>
      <p:grpSp>
        <p:nvGrpSpPr>
          <p:cNvPr id="2" name="Group 1"/>
          <p:cNvGrpSpPr/>
          <p:nvPr/>
        </p:nvGrpSpPr>
        <p:grpSpPr>
          <a:xfrm>
            <a:off x="317500" y="1567653"/>
            <a:ext cx="8540991" cy="3940345"/>
            <a:chOff x="190500" y="5877242"/>
            <a:chExt cx="9143170" cy="2615970"/>
          </a:xfrm>
        </p:grpSpPr>
        <p:sp>
          <p:nvSpPr>
            <p:cNvPr id="5" name="Oval 4"/>
            <p:cNvSpPr/>
            <p:nvPr/>
          </p:nvSpPr>
          <p:spPr>
            <a:xfrm flipH="1">
              <a:off x="190500" y="5877242"/>
              <a:ext cx="279393" cy="4572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Freeform 2"/>
            <p:cNvSpPr/>
            <p:nvPr/>
          </p:nvSpPr>
          <p:spPr>
            <a:xfrm>
              <a:off x="469892" y="6079295"/>
              <a:ext cx="8863778" cy="2413917"/>
            </a:xfrm>
            <a:custGeom>
              <a:avLst/>
              <a:gdLst>
                <a:gd name="connsiteX0" fmla="*/ 0 w 9448799"/>
                <a:gd name="connsiteY0" fmla="*/ 395446 h 3954463"/>
                <a:gd name="connsiteX1" fmla="*/ 395446 w 9448799"/>
                <a:gd name="connsiteY1" fmla="*/ 0 h 3954463"/>
                <a:gd name="connsiteX2" fmla="*/ 9053353 w 9448799"/>
                <a:gd name="connsiteY2" fmla="*/ 0 h 3954463"/>
                <a:gd name="connsiteX3" fmla="*/ 9448799 w 9448799"/>
                <a:gd name="connsiteY3" fmla="*/ 395446 h 3954463"/>
                <a:gd name="connsiteX4" fmla="*/ 9448799 w 9448799"/>
                <a:gd name="connsiteY4" fmla="*/ 3559017 h 3954463"/>
                <a:gd name="connsiteX5" fmla="*/ 9053353 w 9448799"/>
                <a:gd name="connsiteY5" fmla="*/ 3954463 h 3954463"/>
                <a:gd name="connsiteX6" fmla="*/ 395446 w 9448799"/>
                <a:gd name="connsiteY6" fmla="*/ 3954463 h 3954463"/>
                <a:gd name="connsiteX7" fmla="*/ 0 w 9448799"/>
                <a:gd name="connsiteY7" fmla="*/ 3559017 h 3954463"/>
                <a:gd name="connsiteX8" fmla="*/ 0 w 9448799"/>
                <a:gd name="connsiteY8" fmla="*/ 395446 h 395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8799" h="3954463">
                  <a:moveTo>
                    <a:pt x="0" y="395446"/>
                  </a:moveTo>
                  <a:cubicBezTo>
                    <a:pt x="0" y="177047"/>
                    <a:pt x="177047" y="0"/>
                    <a:pt x="395446" y="0"/>
                  </a:cubicBezTo>
                  <a:lnTo>
                    <a:pt x="9053353" y="0"/>
                  </a:lnTo>
                  <a:cubicBezTo>
                    <a:pt x="9271752" y="0"/>
                    <a:pt x="9448799" y="177047"/>
                    <a:pt x="9448799" y="395446"/>
                  </a:cubicBezTo>
                  <a:lnTo>
                    <a:pt x="9448799" y="3559017"/>
                  </a:lnTo>
                  <a:cubicBezTo>
                    <a:pt x="9448799" y="3777416"/>
                    <a:pt x="9271752" y="3954463"/>
                    <a:pt x="9053353" y="3954463"/>
                  </a:cubicBezTo>
                  <a:lnTo>
                    <a:pt x="395446" y="3954463"/>
                  </a:lnTo>
                  <a:cubicBezTo>
                    <a:pt x="177047" y="3954463"/>
                    <a:pt x="0" y="3777416"/>
                    <a:pt x="0" y="3559017"/>
                  </a:cubicBezTo>
                  <a:lnTo>
                    <a:pt x="0" y="3954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080000" rIns="213360" bIns="1080000" numCol="1" spcCol="1270" anchor="t" anchorCtr="0">
              <a:normAutofit/>
            </a:bodyPr>
            <a:lstStyle/>
            <a:p>
              <a:pPr lvl="0" algn="ctr" defTabSz="1333500" rtl="0">
                <a:lnSpc>
                  <a:spcPct val="90000"/>
                </a:lnSpc>
                <a:spcBef>
                  <a:spcPct val="0"/>
                </a:spcBef>
                <a:spcAft>
                  <a:spcPct val="35000"/>
                </a:spcAft>
              </a:pPr>
              <a:r>
                <a:rPr lang="fr-BE" sz="3000" b="1" kern="1200" dirty="0" smtClean="0"/>
                <a:t>2019 News in </a:t>
              </a:r>
            </a:p>
            <a:p>
              <a:pPr lvl="0" algn="ctr" defTabSz="1333500" rtl="0">
                <a:lnSpc>
                  <a:spcPct val="90000"/>
                </a:lnSpc>
                <a:spcBef>
                  <a:spcPct val="0"/>
                </a:spcBef>
                <a:spcAft>
                  <a:spcPct val="35000"/>
                </a:spcAft>
              </a:pPr>
              <a:r>
                <a:rPr lang="fr-BE" sz="3000" b="1" kern="1200" dirty="0" err="1" smtClean="0"/>
                <a:t>Capacity</a:t>
              </a:r>
              <a:r>
                <a:rPr lang="fr-BE" sz="3000" b="1" kern="1200" dirty="0" smtClean="0"/>
                <a:t> Building in the </a:t>
              </a:r>
              <a:r>
                <a:rPr lang="fr-BE" sz="3000" b="1" kern="1200" dirty="0" err="1" smtClean="0"/>
                <a:t>field</a:t>
              </a:r>
              <a:r>
                <a:rPr lang="fr-BE" sz="3000" b="1" kern="1200" dirty="0" smtClean="0"/>
                <a:t> of </a:t>
              </a:r>
              <a:r>
                <a:rPr lang="fr-BE" sz="3000" b="1" kern="1200" dirty="0" err="1" smtClean="0"/>
                <a:t>Higher</a:t>
              </a:r>
              <a:r>
                <a:rPr lang="fr-BE" sz="3000" b="1" kern="1200" dirty="0" smtClean="0"/>
                <a:t> </a:t>
              </a:r>
              <a:r>
                <a:rPr lang="fr-BE" sz="3000" b="1" kern="1200" dirty="0" err="1" smtClean="0"/>
                <a:t>ducation</a:t>
              </a:r>
              <a:r>
                <a:rPr lang="fr-BE" sz="3000" b="1" kern="1200" dirty="0" smtClean="0"/>
                <a:t> (CBHE)</a:t>
              </a:r>
              <a:endParaRPr lang="en-GB" sz="3000" kern="1200" dirty="0"/>
            </a:p>
          </p:txBody>
        </p:sp>
      </p:grpSp>
    </p:spTree>
    <p:extLst>
      <p:ext uri="{BB962C8B-B14F-4D97-AF65-F5344CB8AC3E}">
        <p14:creationId xmlns:p14="http://schemas.microsoft.com/office/powerpoint/2010/main" val="73840928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F 3 – </a:t>
            </a:r>
            <a:r>
              <a:rPr lang="fr-BE" dirty="0" err="1" smtClean="0"/>
              <a:t>Meet</a:t>
            </a:r>
            <a:r>
              <a:rPr lang="fr-BE" dirty="0" smtClean="0"/>
              <a:t> the </a:t>
            </a:r>
            <a:r>
              <a:rPr lang="fr-BE" dirty="0" err="1" smtClean="0"/>
              <a:t>partner</a:t>
            </a:r>
            <a:r>
              <a:rPr lang="fr-BE" dirty="0" smtClean="0"/>
              <a:t> HEI </a:t>
            </a:r>
            <a:endParaRPr lang="en-GB" dirty="0"/>
          </a:p>
        </p:txBody>
      </p:sp>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40</a:t>
            </a:fld>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68500"/>
            <a:ext cx="8445500" cy="39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321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F3 – CD </a:t>
            </a:r>
            <a:r>
              <a:rPr lang="fr-BE" dirty="0" err="1" smtClean="0"/>
              <a:t>Confirm</a:t>
            </a:r>
            <a:r>
              <a:rPr lang="fr-BE" dirty="0" smtClean="0"/>
              <a:t> and </a:t>
            </a:r>
            <a:r>
              <a:rPr lang="fr-BE" dirty="0" err="1" smtClean="0"/>
              <a:t>Specify</a:t>
            </a:r>
            <a:endParaRPr lang="en-GB" dirty="0"/>
          </a:p>
        </p:txBody>
      </p:sp>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41</a:t>
            </a:fld>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68500"/>
            <a:ext cx="8432799" cy="39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033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173751EE-6ED1-44D5-85A9-43D15AABE7FD}" type="slidenum">
              <a:rPr lang="en-GB" sz="1200" smtClean="0">
                <a:solidFill>
                  <a:srgbClr val="808080"/>
                </a:solidFill>
              </a:rPr>
              <a:pPr eaLnBrk="1" hangingPunct="1">
                <a:spcBef>
                  <a:spcPct val="0"/>
                </a:spcBef>
                <a:defRPr/>
              </a:pPr>
              <a:t>42</a:t>
            </a:fld>
            <a:endParaRPr lang="en-GB" sz="1200" dirty="0" smtClean="0">
              <a:solidFill>
                <a:srgbClr val="808080"/>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432293030"/>
              </p:ext>
            </p:extLst>
          </p:nvPr>
        </p:nvGraphicFramePr>
        <p:xfrm>
          <a:off x="269081" y="1701800"/>
          <a:ext cx="944880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444240" y="2159266"/>
            <a:ext cx="5907012" cy="3200876"/>
          </a:xfrm>
          <a:prstGeom prst="rect">
            <a:avLst/>
          </a:prstGeom>
          <a:noFill/>
        </p:spPr>
        <p:txBody>
          <a:bodyPr wrap="square" rtlCol="0">
            <a:spAutoFit/>
          </a:bodyPr>
          <a:lstStyle/>
          <a:p>
            <a:pPr lvl="1" indent="-285750" algn="just">
              <a:spcBef>
                <a:spcPts val="1200"/>
              </a:spcBef>
              <a:buFont typeface="Wingdings" panose="05000000000000000000" pitchFamily="2" charset="2"/>
              <a:buChar char="Ø"/>
            </a:pPr>
            <a:r>
              <a:rPr lang="en-GB" sz="1800" b="1" dirty="0">
                <a:solidFill>
                  <a:srgbClr val="336699"/>
                </a:solidFill>
                <a:latin typeface="+mn-lt"/>
              </a:rPr>
              <a:t>Expected impact: </a:t>
            </a:r>
            <a:r>
              <a:rPr lang="fr-BE" sz="1800" dirty="0" err="1">
                <a:solidFill>
                  <a:srgbClr val="336699"/>
                </a:solidFill>
                <a:latin typeface="+mn-lt"/>
              </a:rPr>
              <a:t>at</a:t>
            </a:r>
            <a:r>
              <a:rPr lang="fr-BE" sz="1800" dirty="0">
                <a:solidFill>
                  <a:srgbClr val="336699"/>
                </a:solidFill>
                <a:latin typeface="+mn-lt"/>
              </a:rPr>
              <a:t> </a:t>
            </a:r>
            <a:r>
              <a:rPr lang="fr-BE" sz="1800" dirty="0" err="1">
                <a:solidFill>
                  <a:srgbClr val="336699"/>
                </a:solidFill>
                <a:latin typeface="+mn-lt"/>
              </a:rPr>
              <a:t>different</a:t>
            </a:r>
            <a:r>
              <a:rPr lang="fr-BE" sz="1800" dirty="0">
                <a:solidFill>
                  <a:srgbClr val="336699"/>
                </a:solidFill>
                <a:latin typeface="+mn-lt"/>
              </a:rPr>
              <a:t> </a:t>
            </a:r>
            <a:r>
              <a:rPr lang="fr-BE" sz="1800" dirty="0" err="1">
                <a:solidFill>
                  <a:srgbClr val="336699"/>
                </a:solidFill>
                <a:latin typeface="+mn-lt"/>
              </a:rPr>
              <a:t>levels</a:t>
            </a:r>
            <a:endParaRPr lang="en-GB" sz="1800" dirty="0">
              <a:solidFill>
                <a:srgbClr val="336699"/>
              </a:solidFill>
              <a:latin typeface="+mn-lt"/>
            </a:endParaRPr>
          </a:p>
          <a:p>
            <a:pPr lvl="1" indent="-285750" algn="just">
              <a:spcBef>
                <a:spcPts val="1200"/>
              </a:spcBef>
              <a:buFont typeface="Wingdings" panose="05000000000000000000" pitchFamily="2" charset="2"/>
              <a:buChar char="Ø"/>
            </a:pPr>
            <a:r>
              <a:rPr lang="en-GB" sz="1800" b="1" dirty="0">
                <a:solidFill>
                  <a:srgbClr val="336699"/>
                </a:solidFill>
                <a:latin typeface="+mn-lt"/>
              </a:rPr>
              <a:t>Dissemination strategy </a:t>
            </a:r>
            <a:r>
              <a:rPr lang="en-GB" sz="1800" dirty="0">
                <a:solidFill>
                  <a:srgbClr val="336699"/>
                </a:solidFill>
                <a:latin typeface="+mn-lt"/>
              </a:rPr>
              <a:t>including outputs to be disseminated, target groups,     dissemination tools &amp; activities </a:t>
            </a:r>
          </a:p>
          <a:p>
            <a:pPr lvl="1" indent="-285750" algn="just">
              <a:spcBef>
                <a:spcPts val="1200"/>
              </a:spcBef>
              <a:buFont typeface="Wingdings" panose="05000000000000000000" pitchFamily="2" charset="2"/>
              <a:buChar char="Ø"/>
            </a:pPr>
            <a:r>
              <a:rPr lang="en-GB" sz="1800" b="1" dirty="0">
                <a:solidFill>
                  <a:srgbClr val="336699"/>
                </a:solidFill>
                <a:latin typeface="+mn-lt"/>
              </a:rPr>
              <a:t>Sustainability </a:t>
            </a:r>
            <a:r>
              <a:rPr lang="en-GB" sz="1800" dirty="0">
                <a:solidFill>
                  <a:srgbClr val="336699"/>
                </a:solidFill>
                <a:latin typeface="+mn-lt"/>
              </a:rPr>
              <a:t>at three levels including</a:t>
            </a:r>
            <a:r>
              <a:rPr lang="en-GB" sz="1800" b="1" dirty="0">
                <a:solidFill>
                  <a:srgbClr val="336699"/>
                </a:solidFill>
                <a:latin typeface="+mn-lt"/>
              </a:rPr>
              <a:t>       financial, institutional and political </a:t>
            </a:r>
          </a:p>
          <a:p>
            <a:pPr lvl="1" indent="-285750" algn="just">
              <a:spcBef>
                <a:spcPts val="1200"/>
              </a:spcBef>
              <a:buFont typeface="Wingdings" panose="05000000000000000000" pitchFamily="2" charset="2"/>
              <a:buChar char="Ø"/>
            </a:pPr>
            <a:r>
              <a:rPr lang="en-GB" sz="1800" b="1" dirty="0">
                <a:solidFill>
                  <a:srgbClr val="336699"/>
                </a:solidFill>
                <a:latin typeface="+mn-lt"/>
              </a:rPr>
              <a:t>Evidence of impact:  </a:t>
            </a:r>
            <a:r>
              <a:rPr lang="en-GB" sz="1800" dirty="0">
                <a:solidFill>
                  <a:srgbClr val="336699"/>
                </a:solidFill>
                <a:latin typeface="+mn-lt"/>
              </a:rPr>
              <a:t>institutional / national </a:t>
            </a:r>
            <a:r>
              <a:rPr lang="en-GB" sz="1800" dirty="0" smtClean="0">
                <a:solidFill>
                  <a:srgbClr val="336699"/>
                </a:solidFill>
                <a:latin typeface="+mn-lt"/>
              </a:rPr>
              <a:t>level a</a:t>
            </a:r>
            <a:r>
              <a:rPr lang="fr-BE" sz="1800" dirty="0" smtClean="0">
                <a:solidFill>
                  <a:srgbClr val="336699"/>
                </a:solidFill>
                <a:latin typeface="+mn-lt"/>
              </a:rPr>
              <a:t>t </a:t>
            </a:r>
            <a:r>
              <a:rPr lang="fr-BE" sz="1800" dirty="0">
                <a:solidFill>
                  <a:srgbClr val="336699"/>
                </a:solidFill>
                <a:latin typeface="+mn-lt"/>
              </a:rPr>
              <a:t>the Partner Countries</a:t>
            </a:r>
            <a:endParaRPr lang="en-GB" sz="1800" dirty="0">
              <a:solidFill>
                <a:srgbClr val="336699"/>
              </a:solidFill>
              <a:latin typeface="+mn-lt"/>
            </a:endParaRPr>
          </a:p>
          <a:p>
            <a:pPr lvl="1" indent="-285750" algn="just">
              <a:spcBef>
                <a:spcPts val="1200"/>
              </a:spcBef>
              <a:buFont typeface="Wingdings" panose="05000000000000000000" pitchFamily="2" charset="2"/>
              <a:buChar char="Ø"/>
            </a:pPr>
            <a:endParaRPr lang="en-GB" sz="1800" dirty="0">
              <a:solidFill>
                <a:srgbClr val="336699"/>
              </a:solidFill>
              <a:latin typeface="+mn-lt"/>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200" y="2585986"/>
            <a:ext cx="2887957" cy="2007613"/>
          </a:xfrm>
          <a:prstGeom prst="rect">
            <a:avLst/>
          </a:prstGeom>
        </p:spPr>
      </p:pic>
      <p:sp>
        <p:nvSpPr>
          <p:cNvPr id="8" name="Rectangle 7"/>
          <p:cNvSpPr/>
          <p:nvPr/>
        </p:nvSpPr>
        <p:spPr>
          <a:xfrm>
            <a:off x="0" y="1251736"/>
            <a:ext cx="7874000" cy="523220"/>
          </a:xfrm>
          <a:prstGeom prst="rect">
            <a:avLst/>
          </a:prstGeom>
        </p:spPr>
        <p:txBody>
          <a:bodyPr wrap="square">
            <a:spAutoFit/>
          </a:bodyPr>
          <a:lstStyle/>
          <a:p>
            <a:pPr algn="ctr"/>
            <a:r>
              <a:rPr lang="en-GB" sz="2800" b="1" dirty="0" smtClean="0">
                <a:solidFill>
                  <a:srgbClr val="B22718"/>
                </a:solidFill>
                <a:latin typeface="+mj-lt"/>
                <a:ea typeface="+mj-ea"/>
                <a:cs typeface="+mj-cs"/>
              </a:rPr>
              <a:t>Impact and Sustainability 1/2– Part G</a:t>
            </a:r>
            <a:endParaRPr lang="en-GB" sz="2800" b="1" dirty="0">
              <a:solidFill>
                <a:srgbClr val="B22718"/>
              </a:solidFill>
              <a:latin typeface="+mj-lt"/>
              <a:ea typeface="+mj-ea"/>
              <a:cs typeface="+mj-cs"/>
            </a:endParaRPr>
          </a:p>
        </p:txBody>
      </p:sp>
      <p:pic>
        <p:nvPicPr>
          <p:cNvPr id="9" name="Picture 8"/>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95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22718"/>
                </a:solidFill>
              </a:rPr>
              <a:t>Impact and </a:t>
            </a:r>
            <a:r>
              <a:rPr lang="en-GB" dirty="0" smtClean="0">
                <a:solidFill>
                  <a:srgbClr val="B22718"/>
                </a:solidFill>
              </a:rPr>
              <a:t>Sustainability 2/2</a:t>
            </a:r>
            <a:endParaRPr lang="en-GB" dirty="0"/>
          </a:p>
        </p:txBody>
      </p:sp>
      <p:sp>
        <p:nvSpPr>
          <p:cNvPr id="3" name="Content Placeholder 2"/>
          <p:cNvSpPr>
            <a:spLocks noGrp="1"/>
          </p:cNvSpPr>
          <p:nvPr>
            <p:ph idx="1"/>
          </p:nvPr>
        </p:nvSpPr>
        <p:spPr/>
        <p:txBody>
          <a:bodyPr/>
          <a:lstStyle/>
          <a:p>
            <a:pPr lvl="2"/>
            <a:endParaRPr lang="fr-BE" dirty="0" smtClean="0"/>
          </a:p>
          <a:p>
            <a:pPr marL="914400" lvl="2" indent="0">
              <a:buNone/>
            </a:pPr>
            <a:r>
              <a:rPr lang="fr-BE" dirty="0" smtClean="0"/>
              <a:t>  </a:t>
            </a:r>
            <a:r>
              <a:rPr lang="en-GB" b="1" kern="1200" dirty="0">
                <a:solidFill>
                  <a:srgbClr val="0F5494"/>
                </a:solidFill>
                <a:latin typeface="Verdana" pitchFamily="34" charset="0"/>
                <a:cs typeface="Arial" pitchFamily="34" charset="0"/>
              </a:rPr>
              <a:t>Weaknesses</a:t>
            </a:r>
          </a:p>
          <a:p>
            <a:pPr marL="914400" lvl="2" indent="0">
              <a:buNone/>
            </a:pPr>
            <a:r>
              <a:rPr lang="en-GB" sz="2000" b="1" dirty="0"/>
              <a:t>Late </a:t>
            </a:r>
            <a:r>
              <a:rPr lang="en-GB" sz="2000" dirty="0"/>
              <a:t>start of </a:t>
            </a:r>
            <a:r>
              <a:rPr lang="en-GB" sz="2000" dirty="0" smtClean="0"/>
              <a:t>related </a:t>
            </a:r>
            <a:r>
              <a:rPr lang="en-GB" sz="2000" dirty="0"/>
              <a:t>activities</a:t>
            </a:r>
          </a:p>
          <a:p>
            <a:pPr marL="914400" lvl="2" indent="0">
              <a:buNone/>
            </a:pPr>
            <a:r>
              <a:rPr lang="en-GB" sz="2000" b="1" dirty="0"/>
              <a:t>Lack of involvement </a:t>
            </a:r>
            <a:r>
              <a:rPr lang="en-GB" sz="2000" dirty="0"/>
              <a:t>of stakeholders</a:t>
            </a:r>
          </a:p>
          <a:p>
            <a:pPr marL="914400" lvl="2" indent="0">
              <a:buNone/>
            </a:pPr>
            <a:r>
              <a:rPr lang="en-GB" sz="2000" b="1" dirty="0"/>
              <a:t>Limited variety of tools </a:t>
            </a:r>
            <a:r>
              <a:rPr lang="en-GB" sz="2000" dirty="0"/>
              <a:t>for dissemination (not only website!) or unconvincing relevance of dissemination activities (study visit to EU, etc.)</a:t>
            </a:r>
          </a:p>
          <a:p>
            <a:pPr marL="914400" lvl="2" indent="0">
              <a:buNone/>
            </a:pPr>
            <a:r>
              <a:rPr lang="en-GB" sz="2000" b="1" dirty="0"/>
              <a:t>Limited scope of sustainability </a:t>
            </a:r>
            <a:r>
              <a:rPr lang="en-GB" sz="2000" dirty="0"/>
              <a:t>related activities : sufficient number of staff should be involved in training and capacity building//official validation or recognition of project results</a:t>
            </a:r>
          </a:p>
          <a:p>
            <a:pPr marL="914400" lvl="2" indent="0">
              <a:buNone/>
            </a:pPr>
            <a:endParaRPr lang="en-GB" dirty="0"/>
          </a:p>
        </p:txBody>
      </p:sp>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43</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541" y="2225230"/>
            <a:ext cx="1001583" cy="694431"/>
          </a:xfrm>
          <a:prstGeom prst="rect">
            <a:avLst/>
          </a:prstGeom>
        </p:spPr>
      </p:pic>
      <p:pic>
        <p:nvPicPr>
          <p:cNvPr id="6"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260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r-BE" dirty="0" smtClean="0"/>
              <a:t/>
            </a:r>
            <a:br>
              <a:rPr lang="fr-BE" dirty="0" smtClean="0"/>
            </a:br>
            <a:r>
              <a:rPr lang="fr-BE" sz="3000" dirty="0" err="1" smtClean="0">
                <a:solidFill>
                  <a:srgbClr val="FF6600"/>
                </a:solidFill>
                <a:latin typeface="Harlow Solid Italic" panose="04030604020F02020D02" pitchFamily="82" charset="0"/>
              </a:rPr>
              <a:t>When</a:t>
            </a:r>
            <a:r>
              <a:rPr lang="fr-BE" sz="3000" dirty="0" smtClean="0">
                <a:solidFill>
                  <a:srgbClr val="FF6600"/>
                </a:solidFill>
                <a:latin typeface="Harlow Solid Italic" panose="04030604020F02020D02" pitchFamily="82" charset="0"/>
              </a:rPr>
              <a:t> </a:t>
            </a:r>
            <a:r>
              <a:rPr lang="fr-BE" sz="3000" dirty="0" err="1" smtClean="0">
                <a:solidFill>
                  <a:srgbClr val="FF6600"/>
                </a:solidFill>
                <a:latin typeface="Harlow Solid Italic" panose="04030604020F02020D02" pitchFamily="82" charset="0"/>
              </a:rPr>
              <a:t>attachment</a:t>
            </a:r>
            <a:r>
              <a:rPr lang="fr-BE" sz="3000" dirty="0" smtClean="0">
                <a:solidFill>
                  <a:srgbClr val="FF6600"/>
                </a:solidFill>
                <a:latin typeface="Harlow Solid Italic" panose="04030604020F02020D02" pitchFamily="82" charset="0"/>
              </a:rPr>
              <a:t> dies </a:t>
            </a:r>
            <a:r>
              <a:rPr lang="fr-BE" sz="3000" dirty="0" err="1">
                <a:solidFill>
                  <a:srgbClr val="FF6600"/>
                </a:solidFill>
                <a:latin typeface="Harlow Solid Italic" panose="04030604020F02020D02" pitchFamily="82" charset="0"/>
              </a:rPr>
              <a:t>formalities</a:t>
            </a:r>
            <a:r>
              <a:rPr lang="fr-BE" sz="3000" dirty="0">
                <a:solidFill>
                  <a:srgbClr val="FF6600"/>
                </a:solidFill>
                <a:latin typeface="Harlow Solid Italic" panose="04030604020F02020D02" pitchFamily="82" charset="0"/>
              </a:rPr>
              <a:t> are </a:t>
            </a:r>
            <a:r>
              <a:rPr lang="fr-BE" sz="3000" dirty="0" err="1">
                <a:solidFill>
                  <a:srgbClr val="FF6600"/>
                </a:solidFill>
                <a:latin typeface="Harlow Solid Italic" panose="04030604020F02020D02" pitchFamily="82" charset="0"/>
              </a:rPr>
              <a:t>born</a:t>
            </a:r>
            <a:r>
              <a:rPr lang="fr-BE" sz="3000" dirty="0">
                <a:solidFill>
                  <a:srgbClr val="FF6600"/>
                </a:solidFill>
                <a:latin typeface="Harlow Solid Italic" panose="04030604020F02020D02" pitchFamily="82" charset="0"/>
              </a:rPr>
              <a:t> …                                      </a:t>
            </a:r>
            <a:r>
              <a:rPr lang="fr-BE" dirty="0"/>
              <a:t/>
            </a:r>
            <a:br>
              <a:rPr lang="fr-BE" dirty="0"/>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527634"/>
              </p:ext>
            </p:extLst>
          </p:nvPr>
        </p:nvGraphicFramePr>
        <p:xfrm>
          <a:off x="190500" y="1968500"/>
          <a:ext cx="9448800" cy="3954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44</a:t>
            </a:fld>
            <a:endParaRPr lang="en-GB"/>
          </a:p>
        </p:txBody>
      </p:sp>
      <p:pic>
        <p:nvPicPr>
          <p:cNvPr id="6" name="Picture 8"/>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680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229" y="1052737"/>
            <a:ext cx="8915400" cy="936625"/>
          </a:xfrm>
        </p:spPr>
        <p:txBody>
          <a:bodyPr/>
          <a:lstStyle/>
          <a:p>
            <a:pPr algn="ctr"/>
            <a:r>
              <a:rPr lang="en-US" altLang="en-US" dirty="0" smtClean="0"/>
              <a:t>Creating the eForm</a:t>
            </a:r>
            <a:endParaRPr lang="en-US" altLang="en-US" dirty="0"/>
          </a:p>
        </p:txBody>
      </p:sp>
      <p:sp>
        <p:nvSpPr>
          <p:cNvPr id="83971" name="Rectangle 3"/>
          <p:cNvSpPr>
            <a:spLocks noGrp="1" noChangeArrowheads="1"/>
          </p:cNvSpPr>
          <p:nvPr>
            <p:ph type="body" idx="1"/>
          </p:nvPr>
        </p:nvSpPr>
        <p:spPr>
          <a:xfrm>
            <a:off x="495300" y="1916833"/>
            <a:ext cx="8915400" cy="3529013"/>
          </a:xfrm>
        </p:spPr>
        <p:txBody>
          <a:bodyPr/>
          <a:lstStyle/>
          <a:p>
            <a:pPr marL="0" lvl="0" indent="0">
              <a:spcBef>
                <a:spcPct val="0"/>
              </a:spcBef>
              <a:buClrTx/>
              <a:buNone/>
              <a:defRPr/>
            </a:pPr>
            <a:r>
              <a:rPr lang="en-GB" sz="1600" b="1" i="0" dirty="0" smtClean="0">
                <a:solidFill>
                  <a:srgbClr val="336699"/>
                </a:solidFill>
              </a:rPr>
              <a:t> </a:t>
            </a:r>
            <a:endParaRPr lang="en-GB" sz="1600" b="1" i="0" dirty="0">
              <a:solidFill>
                <a:srgbClr val="336699"/>
              </a:solidFill>
            </a:endParaRPr>
          </a:p>
          <a:p>
            <a:pPr marL="0" lvl="0" indent="0">
              <a:spcBef>
                <a:spcPct val="0"/>
              </a:spcBef>
              <a:buClrTx/>
              <a:buNone/>
              <a:defRPr/>
            </a:pPr>
            <a:r>
              <a:rPr lang="en-GB" sz="1600" b="1" i="0" dirty="0">
                <a:solidFill>
                  <a:srgbClr val="336699"/>
                </a:solidFill>
              </a:rPr>
              <a:t>Creating the eForm</a:t>
            </a:r>
            <a:r>
              <a:rPr lang="en-GB" sz="1600" b="1" i="0" dirty="0" smtClean="0">
                <a:solidFill>
                  <a:srgbClr val="336699"/>
                </a:solidFill>
              </a:rPr>
              <a:t>:</a:t>
            </a:r>
          </a:p>
          <a:p>
            <a:pPr marL="0" lvl="0" indent="0">
              <a:spcBef>
                <a:spcPct val="0"/>
              </a:spcBef>
              <a:buClrTx/>
              <a:buNone/>
              <a:defRPr/>
            </a:pPr>
            <a:endParaRPr lang="en-GB" sz="1600" b="1" i="0" dirty="0">
              <a:solidFill>
                <a:srgbClr val="336699"/>
              </a:solidFill>
            </a:endParaRPr>
          </a:p>
          <a:p>
            <a:pPr lvl="0">
              <a:spcBef>
                <a:spcPct val="0"/>
              </a:spcBef>
              <a:buClrTx/>
              <a:defRPr/>
            </a:pPr>
            <a:r>
              <a:rPr lang="en-GB" sz="1600" i="0" dirty="0">
                <a:solidFill>
                  <a:srgbClr val="336699"/>
                </a:solidFill>
              </a:rPr>
              <a:t>Selecting the language of eForm &amp; </a:t>
            </a:r>
            <a:r>
              <a:rPr lang="en-GB" sz="1600" i="0" u="sng" dirty="0">
                <a:solidFill>
                  <a:srgbClr val="336699"/>
                </a:solidFill>
              </a:rPr>
              <a:t>Action </a:t>
            </a:r>
            <a:r>
              <a:rPr lang="en-GB" sz="1600" i="0" u="sng" dirty="0" smtClean="0">
                <a:solidFill>
                  <a:srgbClr val="336699"/>
                </a:solidFill>
              </a:rPr>
              <a:t>Type</a:t>
            </a:r>
            <a:r>
              <a:rPr lang="en-GB" sz="1600" i="0" dirty="0" smtClean="0">
                <a:solidFill>
                  <a:srgbClr val="336699"/>
                </a:solidFill>
              </a:rPr>
              <a:t>: (1) </a:t>
            </a:r>
            <a:r>
              <a:rPr lang="en-GB" sz="1600" i="0" u="sng" dirty="0" smtClean="0">
                <a:solidFill>
                  <a:srgbClr val="FF0000"/>
                </a:solidFill>
              </a:rPr>
              <a:t>Joint projects </a:t>
            </a:r>
            <a:r>
              <a:rPr lang="en-GB" sz="1600" i="0" dirty="0">
                <a:solidFill>
                  <a:srgbClr val="336699"/>
                </a:solidFill>
              </a:rPr>
              <a:t>or (2)  </a:t>
            </a:r>
            <a:r>
              <a:rPr lang="en-GB" sz="1600" i="0" u="sng" dirty="0" smtClean="0">
                <a:solidFill>
                  <a:srgbClr val="FF0000"/>
                </a:solidFill>
              </a:rPr>
              <a:t>Structural Projects</a:t>
            </a:r>
            <a:r>
              <a:rPr lang="en-GB" sz="1600" i="0" dirty="0" smtClean="0">
                <a:solidFill>
                  <a:srgbClr val="336699"/>
                </a:solidFill>
              </a:rPr>
              <a:t> </a:t>
            </a:r>
            <a:r>
              <a:rPr lang="en-GB" sz="1600" i="0" dirty="0">
                <a:solidFill>
                  <a:srgbClr val="336699"/>
                </a:solidFill>
              </a:rPr>
              <a:t>in the Participant Portal</a:t>
            </a:r>
          </a:p>
          <a:p>
            <a:endParaRPr lang="en-US" altLang="en-US" dirty="0" smtClean="0"/>
          </a:p>
          <a:p>
            <a:endParaRPr lang="en-US" altLang="en-US" dirty="0"/>
          </a:p>
          <a:p>
            <a:endParaRPr lang="en-US"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36" y="4077076"/>
            <a:ext cx="9757410" cy="84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5733087" y="3356992"/>
            <a:ext cx="2730303" cy="864096"/>
          </a:xfrm>
          <a:prstGeom prst="straightConnector1">
            <a:avLst/>
          </a:prstGeom>
          <a:noFill/>
          <a:ln w="9525" cap="flat" cmpd="sng" algn="ctr">
            <a:solidFill>
              <a:srgbClr val="FF0000"/>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558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506506" y="1700809"/>
            <a:ext cx="8915400" cy="3529013"/>
          </a:xfrm>
        </p:spPr>
        <p:txBody>
          <a:bodyPr/>
          <a:lstStyle/>
          <a:p>
            <a:pPr marL="0" lvl="0" indent="0">
              <a:spcBef>
                <a:spcPct val="0"/>
              </a:spcBef>
              <a:buClrTx/>
              <a:buNone/>
              <a:defRPr/>
            </a:pPr>
            <a:endParaRPr lang="en-GB" sz="1600" b="1" i="0" dirty="0">
              <a:solidFill>
                <a:srgbClr val="336699"/>
              </a:solidFill>
            </a:endParaRPr>
          </a:p>
          <a:p>
            <a:pPr lvl="0">
              <a:spcBef>
                <a:spcPct val="0"/>
              </a:spcBef>
              <a:buClrTx/>
              <a:defRPr/>
            </a:pPr>
            <a:r>
              <a:rPr lang="en-GB" sz="1600" i="0" dirty="0" smtClean="0">
                <a:solidFill>
                  <a:srgbClr val="336699"/>
                </a:solidFill>
              </a:rPr>
              <a:t>Participant </a:t>
            </a:r>
            <a:r>
              <a:rPr lang="en-GB" sz="1600" i="0" dirty="0">
                <a:solidFill>
                  <a:srgbClr val="336699"/>
                </a:solidFill>
              </a:rPr>
              <a:t>Identification Code (PIC)</a:t>
            </a:r>
            <a:r>
              <a:rPr lang="en-GB" sz="1600" i="0" dirty="0">
                <a:solidFill>
                  <a:srgbClr val="336699"/>
                </a:solidFill>
                <a:latin typeface="Calibri"/>
              </a:rPr>
              <a:t>→ </a:t>
            </a:r>
            <a:r>
              <a:rPr lang="en-GB" sz="1600" i="0" dirty="0">
                <a:solidFill>
                  <a:srgbClr val="FF0000"/>
                </a:solidFill>
                <a:latin typeface="Calibri"/>
              </a:rPr>
              <a:t>validation</a:t>
            </a:r>
          </a:p>
          <a:p>
            <a:pPr lvl="0">
              <a:spcBef>
                <a:spcPct val="0"/>
              </a:spcBef>
              <a:buClrTx/>
              <a:defRPr/>
            </a:pPr>
            <a:r>
              <a:rPr lang="en-GB" sz="1600" i="0" dirty="0">
                <a:solidFill>
                  <a:srgbClr val="336699"/>
                </a:solidFill>
              </a:rPr>
              <a:t>Initial red messages:</a:t>
            </a:r>
          </a:p>
          <a:p>
            <a:endParaRPr lang="en-US" altLang="en-US" dirty="0"/>
          </a:p>
        </p:txBody>
      </p:sp>
      <p:pic>
        <p:nvPicPr>
          <p:cNvPr id="89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06" y="3789040"/>
            <a:ext cx="9016441" cy="96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890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98" y="2924944"/>
            <a:ext cx="9382963" cy="38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6" name="Picture 8"/>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729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495300" y="1484785"/>
            <a:ext cx="8915400" cy="3529013"/>
          </a:xfrm>
        </p:spPr>
        <p:txBody>
          <a:bodyPr/>
          <a:lstStyle/>
          <a:p>
            <a:pPr marL="0" lvl="0" indent="0">
              <a:spcBef>
                <a:spcPct val="0"/>
              </a:spcBef>
              <a:buClrTx/>
              <a:buNone/>
              <a:defRPr/>
            </a:pPr>
            <a:r>
              <a:rPr lang="en-GB" sz="1600" b="1" i="0" dirty="0">
                <a:solidFill>
                  <a:srgbClr val="336699"/>
                </a:solidFill>
              </a:rPr>
              <a:t>Part A: Identification of the applicant and other organisations participating in the project</a:t>
            </a:r>
            <a:r>
              <a:rPr lang="en-GB" sz="1600" i="0" dirty="0">
                <a:solidFill>
                  <a:srgbClr val="336699"/>
                </a:solidFill>
              </a:rPr>
              <a:t> (administrative information)</a:t>
            </a:r>
          </a:p>
          <a:p>
            <a:pPr marL="0" lvl="0" indent="0">
              <a:spcBef>
                <a:spcPct val="0"/>
              </a:spcBef>
              <a:buClrTx/>
              <a:buNone/>
              <a:defRPr/>
            </a:pPr>
            <a:endParaRPr lang="en-GB" sz="1600" i="0" dirty="0">
              <a:solidFill>
                <a:srgbClr val="2B2BA9"/>
              </a:solidFill>
            </a:endParaRPr>
          </a:p>
          <a:p>
            <a:pPr marL="400050" lvl="2" indent="0" algn="ctr">
              <a:lnSpc>
                <a:spcPct val="90000"/>
              </a:lnSpc>
              <a:defRPr/>
            </a:pPr>
            <a:r>
              <a:rPr lang="en-GB" b="1" dirty="0">
                <a:solidFill>
                  <a:srgbClr val="336699"/>
                </a:solidFill>
              </a:rPr>
              <a:t>A.1. Organisation</a:t>
            </a:r>
          </a:p>
          <a:p>
            <a:pPr marL="400050" lvl="2" indent="0" algn="ctr">
              <a:lnSpc>
                <a:spcPct val="90000"/>
              </a:lnSpc>
              <a:defRPr/>
            </a:pPr>
            <a:endParaRPr lang="en-GB" b="1" dirty="0">
              <a:solidFill>
                <a:srgbClr val="336699"/>
              </a:solidFill>
            </a:endParaRPr>
          </a:p>
          <a:p>
            <a:pPr marL="685800" lvl="2" indent="-285750">
              <a:lnSpc>
                <a:spcPct val="90000"/>
              </a:lnSpc>
              <a:buFontTx/>
              <a:buChar char="•"/>
              <a:defRPr/>
            </a:pPr>
            <a:r>
              <a:rPr lang="en-GB" dirty="0">
                <a:solidFill>
                  <a:srgbClr val="FF0000"/>
                </a:solidFill>
              </a:rPr>
              <a:t>Applicant → type of organisation</a:t>
            </a:r>
          </a:p>
          <a:p>
            <a:pPr marL="685800" lvl="2" indent="-285750">
              <a:lnSpc>
                <a:spcPct val="90000"/>
              </a:lnSpc>
              <a:buFontTx/>
              <a:buChar char="•"/>
              <a:defRPr/>
            </a:pPr>
            <a:r>
              <a:rPr lang="en-GB" dirty="0">
                <a:solidFill>
                  <a:srgbClr val="FF0000"/>
                </a:solidFill>
              </a:rPr>
              <a:t>Partners → Role in the application </a:t>
            </a:r>
          </a:p>
          <a:p>
            <a:endParaRPr lang="en-US" altLang="en-US" dirty="0"/>
          </a:p>
        </p:txBody>
      </p:sp>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71" y="3573017"/>
            <a:ext cx="8764058"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584" y="4797153"/>
            <a:ext cx="6968596"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006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63" y="1925390"/>
            <a:ext cx="8863806" cy="200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971" name="Rectangle 3"/>
          <p:cNvSpPr>
            <a:spLocks noGrp="1" noChangeArrowheads="1"/>
          </p:cNvSpPr>
          <p:nvPr>
            <p:ph type="body" idx="1"/>
          </p:nvPr>
        </p:nvSpPr>
        <p:spPr>
          <a:xfrm>
            <a:off x="116463" y="1340768"/>
            <a:ext cx="9595066" cy="2520280"/>
          </a:xfrm>
        </p:spPr>
        <p:txBody>
          <a:bodyPr/>
          <a:lstStyle/>
          <a:p>
            <a:pPr marL="400050" lvl="2" indent="0">
              <a:lnSpc>
                <a:spcPct val="90000"/>
              </a:lnSpc>
              <a:defRPr/>
            </a:pPr>
            <a:r>
              <a:rPr lang="en-GB" dirty="0" smtClean="0">
                <a:solidFill>
                  <a:srgbClr val="FF0000"/>
                </a:solidFill>
                <a:ea typeface="+mn-ea"/>
                <a:cs typeface="Arial" pitchFamily="34" charset="0"/>
              </a:rPr>
              <a:t>Type of organisation </a:t>
            </a:r>
            <a:r>
              <a:rPr lang="en-GB" dirty="0" smtClean="0">
                <a:solidFill>
                  <a:srgbClr val="FF0000"/>
                </a:solidFill>
                <a:latin typeface="Calibri"/>
                <a:ea typeface="+mn-ea"/>
                <a:cs typeface="Arial" pitchFamily="34" charset="0"/>
              </a:rPr>
              <a:t>→ </a:t>
            </a:r>
            <a:r>
              <a:rPr lang="en-GB" dirty="0" smtClean="0">
                <a:solidFill>
                  <a:srgbClr val="FF0000"/>
                </a:solidFill>
                <a:ea typeface="+mn-ea"/>
                <a:cs typeface="Arial" pitchFamily="34" charset="0"/>
              </a:rPr>
              <a:t>Ministries = National Public body</a:t>
            </a:r>
          </a:p>
          <a:p>
            <a:pPr marL="400050" lvl="2" indent="0">
              <a:lnSpc>
                <a:spcPct val="90000"/>
              </a:lnSpc>
              <a:defRPr/>
            </a:pPr>
            <a:endParaRPr lang="en-GB" dirty="0" smtClean="0">
              <a:solidFill>
                <a:srgbClr val="FF0000"/>
              </a:solidFill>
              <a:ea typeface="+mn-ea"/>
              <a:cs typeface="Arial" pitchFamily="34" charset="0"/>
            </a:endParaRPr>
          </a:p>
          <a:p>
            <a:endParaRPr lang="en-US" altLang="en-US" dirty="0"/>
          </a:p>
        </p:txBody>
      </p:sp>
      <p:cxnSp>
        <p:nvCxnSpPr>
          <p:cNvPr id="3" name="Straight Arrow Connector 2"/>
          <p:cNvCxnSpPr/>
          <p:nvPr/>
        </p:nvCxnSpPr>
        <p:spPr bwMode="auto">
          <a:xfrm flipH="1">
            <a:off x="5109017" y="2708921"/>
            <a:ext cx="1014113" cy="1579897"/>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4953000" y="1988840"/>
            <a:ext cx="1326147" cy="1224136"/>
          </a:xfrm>
          <a:prstGeom prst="straightConnector1">
            <a:avLst/>
          </a:prstGeom>
          <a:noFill/>
          <a:ln w="158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116463" y="4091470"/>
            <a:ext cx="9127014" cy="2289858"/>
          </a:xfrm>
          <a:prstGeom prst="rect">
            <a:avLst/>
          </a:prstGeom>
        </p:spPr>
        <p:txBody>
          <a:bodyPr wrap="square">
            <a:spAutoFit/>
          </a:bodyPr>
          <a:lstStyle/>
          <a:p>
            <a:pPr marL="0" lvl="2">
              <a:lnSpc>
                <a:spcPct val="90000"/>
              </a:lnSpc>
              <a:spcBef>
                <a:spcPct val="20000"/>
              </a:spcBef>
              <a:defRPr/>
            </a:pPr>
            <a:r>
              <a:rPr lang="en-GB" sz="1400" b="1" dirty="0">
                <a:solidFill>
                  <a:srgbClr val="336699"/>
                </a:solidFill>
              </a:rPr>
              <a:t>A.2 Person responsible for the management of the application (contact person) </a:t>
            </a:r>
          </a:p>
          <a:p>
            <a:pPr marL="0" lvl="2">
              <a:lnSpc>
                <a:spcPct val="90000"/>
              </a:lnSpc>
              <a:spcBef>
                <a:spcPct val="20000"/>
              </a:spcBef>
              <a:defRPr/>
            </a:pPr>
            <a:endParaRPr lang="en-GB" sz="1400" b="1" dirty="0">
              <a:solidFill>
                <a:srgbClr val="336699"/>
              </a:solidFill>
            </a:endParaRPr>
          </a:p>
          <a:p>
            <a:pPr marL="0" lvl="2" indent="0" eaLnBrk="1" hangingPunct="1">
              <a:lnSpc>
                <a:spcPct val="90000"/>
              </a:lnSpc>
              <a:buNone/>
              <a:defRPr/>
            </a:pPr>
            <a:r>
              <a:rPr lang="en-GB" sz="1400" dirty="0">
                <a:solidFill>
                  <a:srgbClr val="FF0000"/>
                </a:solidFill>
              </a:rPr>
              <a:t>→ E-mail address </a:t>
            </a:r>
          </a:p>
          <a:p>
            <a:pPr marL="0" lvl="2" indent="0" eaLnBrk="1" hangingPunct="1">
              <a:lnSpc>
                <a:spcPct val="90000"/>
              </a:lnSpc>
              <a:buNone/>
              <a:defRPr/>
            </a:pPr>
            <a:endParaRPr lang="en-GB" sz="1400" dirty="0">
              <a:solidFill>
                <a:srgbClr val="FF0000"/>
              </a:solidFill>
            </a:endParaRPr>
          </a:p>
          <a:p>
            <a:pPr marL="0" lvl="2" indent="-285750" eaLnBrk="1" hangingPunct="1">
              <a:lnSpc>
                <a:spcPct val="90000"/>
              </a:lnSpc>
              <a:spcBef>
                <a:spcPct val="20000"/>
              </a:spcBef>
              <a:defRPr/>
            </a:pPr>
            <a:endParaRPr lang="en-GB" sz="1400" b="1" dirty="0">
              <a:solidFill>
                <a:srgbClr val="336699"/>
              </a:solidFill>
            </a:endParaRPr>
          </a:p>
          <a:p>
            <a:pPr marL="0" lvl="2" indent="-285750" eaLnBrk="1" hangingPunct="1">
              <a:lnSpc>
                <a:spcPct val="90000"/>
              </a:lnSpc>
              <a:spcBef>
                <a:spcPct val="20000"/>
              </a:spcBef>
              <a:defRPr/>
            </a:pPr>
            <a:r>
              <a:rPr lang="en-GB" sz="1400" b="1" dirty="0">
                <a:solidFill>
                  <a:srgbClr val="336699"/>
                </a:solidFill>
              </a:rPr>
              <a:t>A.3 Person authorised to represent the organisation in legally binding agreements (legal representative) </a:t>
            </a:r>
          </a:p>
          <a:p>
            <a:pPr marL="0" lvl="2" indent="-285750" eaLnBrk="1" hangingPunct="1">
              <a:lnSpc>
                <a:spcPct val="90000"/>
              </a:lnSpc>
              <a:spcBef>
                <a:spcPct val="20000"/>
              </a:spcBef>
              <a:defRPr/>
            </a:pPr>
            <a:endParaRPr lang="en-GB" sz="1400" b="1" dirty="0">
              <a:solidFill>
                <a:srgbClr val="336699"/>
              </a:solidFill>
            </a:endParaRPr>
          </a:p>
          <a:p>
            <a:pPr marL="0" lvl="2" indent="-285750" eaLnBrk="1" hangingPunct="1">
              <a:lnSpc>
                <a:spcPct val="90000"/>
              </a:lnSpc>
              <a:spcBef>
                <a:spcPct val="20000"/>
              </a:spcBef>
              <a:defRPr/>
            </a:pPr>
            <a:r>
              <a:rPr lang="en-GB" sz="1400" dirty="0">
                <a:solidFill>
                  <a:srgbClr val="FF0000"/>
                </a:solidFill>
              </a:rPr>
              <a:t>→ Person authorised for signing the declaration of honour &amp; the grant agreement</a:t>
            </a:r>
          </a:p>
          <a:p>
            <a:pPr marL="0" lvl="2" indent="-285750" eaLnBrk="1" hangingPunct="1">
              <a:lnSpc>
                <a:spcPct val="90000"/>
              </a:lnSpc>
              <a:spcBef>
                <a:spcPct val="20000"/>
              </a:spcBef>
              <a:defRPr/>
            </a:pPr>
            <a:endParaRPr lang="en-GB" sz="1400" dirty="0">
              <a:solidFill>
                <a:srgbClr val="FF0000"/>
              </a:solidFill>
            </a:endParaRPr>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697" y="4365104"/>
            <a:ext cx="966165" cy="70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646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229" y="1196753"/>
            <a:ext cx="8915400" cy="936625"/>
          </a:xfrm>
        </p:spPr>
        <p:txBody>
          <a:bodyPr/>
          <a:lstStyle/>
          <a:p>
            <a:pPr algn="ctr"/>
            <a:r>
              <a:rPr lang="en-GB" sz="1600" dirty="0">
                <a:solidFill>
                  <a:srgbClr val="336699"/>
                </a:solidFill>
                <a:latin typeface="+mn-lt"/>
                <a:ea typeface="+mn-ea"/>
                <a:cs typeface="+mn-cs"/>
              </a:rPr>
              <a:t>Part B: Description of the project (general information)</a:t>
            </a:r>
            <a:endParaRPr lang="en-US" altLang="en-US" sz="1600" dirty="0">
              <a:solidFill>
                <a:srgbClr val="336699"/>
              </a:solidFill>
              <a:latin typeface="+mn-lt"/>
              <a:ea typeface="+mn-ea"/>
              <a:cs typeface="+mn-cs"/>
            </a:endParaRPr>
          </a:p>
        </p:txBody>
      </p:sp>
      <p:sp>
        <p:nvSpPr>
          <p:cNvPr id="83971" name="Rectangle 3"/>
          <p:cNvSpPr>
            <a:spLocks noGrp="1" noChangeArrowheads="1"/>
          </p:cNvSpPr>
          <p:nvPr>
            <p:ph type="body" idx="1"/>
          </p:nvPr>
        </p:nvSpPr>
        <p:spPr>
          <a:xfrm>
            <a:off x="495300" y="2204865"/>
            <a:ext cx="8915400" cy="3529013"/>
          </a:xfrm>
        </p:spPr>
        <p:txBody>
          <a:bodyPr/>
          <a:lstStyle/>
          <a:p>
            <a:pPr marL="400050" lvl="2" indent="0">
              <a:lnSpc>
                <a:spcPct val="90000"/>
              </a:lnSpc>
              <a:defRPr/>
            </a:pPr>
            <a:r>
              <a:rPr lang="en-GB" dirty="0">
                <a:solidFill>
                  <a:srgbClr val="336699"/>
                </a:solidFill>
                <a:ea typeface="+mn-ea"/>
                <a:cs typeface="+mn-cs"/>
              </a:rPr>
              <a:t>B.1 Summary of the </a:t>
            </a:r>
            <a:r>
              <a:rPr lang="en-GB" dirty="0" smtClean="0">
                <a:solidFill>
                  <a:srgbClr val="336699"/>
                </a:solidFill>
                <a:ea typeface="+mn-ea"/>
                <a:cs typeface="+mn-cs"/>
              </a:rPr>
              <a:t>project </a:t>
            </a:r>
            <a:r>
              <a:rPr lang="en-GB" dirty="0" smtClean="0">
                <a:solidFill>
                  <a:srgbClr val="336699"/>
                </a:solidFill>
                <a:latin typeface="Calibri"/>
                <a:ea typeface="+mn-ea"/>
                <a:cs typeface="+mn-cs"/>
              </a:rPr>
              <a:t>→ </a:t>
            </a:r>
            <a:r>
              <a:rPr lang="en-GB" dirty="0" smtClean="0">
                <a:solidFill>
                  <a:srgbClr val="FF0000"/>
                </a:solidFill>
                <a:ea typeface="+mn-ea"/>
                <a:cs typeface="+mn-cs"/>
              </a:rPr>
              <a:t>if selected, text will be published</a:t>
            </a:r>
          </a:p>
          <a:p>
            <a:pPr marL="400050" lvl="2" indent="0">
              <a:lnSpc>
                <a:spcPct val="90000"/>
              </a:lnSpc>
              <a:defRPr/>
            </a:pPr>
            <a:r>
              <a:rPr lang="en-GB" dirty="0" smtClean="0">
                <a:solidFill>
                  <a:srgbClr val="336699"/>
                </a:solidFill>
                <a:ea typeface="+mn-ea"/>
                <a:cs typeface="+mn-cs"/>
              </a:rPr>
              <a:t>B.2 </a:t>
            </a:r>
            <a:r>
              <a:rPr lang="en-GB" dirty="0">
                <a:solidFill>
                  <a:srgbClr val="336699"/>
                </a:solidFill>
                <a:ea typeface="+mn-ea"/>
                <a:cs typeface="+mn-cs"/>
              </a:rPr>
              <a:t>Priorities of the E+ Programme </a:t>
            </a:r>
          </a:p>
          <a:p>
            <a:pPr marL="400050" lvl="2" indent="0">
              <a:lnSpc>
                <a:spcPct val="90000"/>
              </a:lnSpc>
              <a:defRPr/>
            </a:pPr>
            <a:r>
              <a:rPr lang="en-GB" dirty="0">
                <a:solidFill>
                  <a:srgbClr val="336699"/>
                </a:solidFill>
                <a:ea typeface="+mn-ea"/>
                <a:cs typeface="+mn-cs"/>
              </a:rPr>
              <a:t>B.3 Dates and languages</a:t>
            </a:r>
          </a:p>
          <a:p>
            <a:pPr marL="857250" lvl="3" indent="0">
              <a:lnSpc>
                <a:spcPct val="90000"/>
              </a:lnSpc>
              <a:buNone/>
              <a:defRPr/>
            </a:pPr>
            <a:r>
              <a:rPr lang="en-GB" sz="1400" dirty="0">
                <a:solidFill>
                  <a:srgbClr val="2B2BA9"/>
                </a:solidFill>
                <a:latin typeface="Verdana"/>
              </a:rPr>
              <a:t>		</a:t>
            </a:r>
          </a:p>
          <a:p>
            <a:endParaRPr lang="en-US" altLang="en-US" dirty="0"/>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24" y="2996952"/>
            <a:ext cx="8707374" cy="359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5"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607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50489" y="1739900"/>
          <a:ext cx="4831111" cy="4513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entagon 3"/>
          <p:cNvSpPr/>
          <p:nvPr/>
        </p:nvSpPr>
        <p:spPr>
          <a:xfrm rot="10800000">
            <a:off x="3275013" y="2133600"/>
            <a:ext cx="2963862" cy="647700"/>
          </a:xfrm>
          <a:prstGeom prst="homePlat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prstClr val="white"/>
              </a:solidFill>
            </a:endParaRPr>
          </a:p>
          <a:p>
            <a:pPr algn="ctr" defTabSz="457200" fontAlgn="auto">
              <a:spcBef>
                <a:spcPts val="0"/>
              </a:spcBef>
              <a:spcAft>
                <a:spcPts val="0"/>
              </a:spcAft>
              <a:defRPr/>
            </a:pPr>
            <a:endParaRPr lang="en-GB" dirty="0">
              <a:solidFill>
                <a:prstClr val="white"/>
              </a:solidFill>
            </a:endParaRPr>
          </a:p>
        </p:txBody>
      </p:sp>
      <p:sp>
        <p:nvSpPr>
          <p:cNvPr id="17412" name="TextBox 4"/>
          <p:cNvSpPr txBox="1">
            <a:spLocks noChangeArrowheads="1"/>
          </p:cNvSpPr>
          <p:nvPr/>
        </p:nvSpPr>
        <p:spPr bwMode="auto">
          <a:xfrm>
            <a:off x="3675063" y="2225675"/>
            <a:ext cx="179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fr-FR" sz="2400" b="1">
                <a:solidFill>
                  <a:prstClr val="white"/>
                </a:solidFill>
                <a:latin typeface="Arial" charset="0"/>
                <a:cs typeface="Arial" charset="0"/>
              </a:rPr>
              <a:t>KA3 Policy</a:t>
            </a:r>
          </a:p>
        </p:txBody>
      </p:sp>
      <p:sp>
        <p:nvSpPr>
          <p:cNvPr id="8" name="Pentagon 7"/>
          <p:cNvSpPr/>
          <p:nvPr/>
        </p:nvSpPr>
        <p:spPr>
          <a:xfrm rot="10800000">
            <a:off x="4022725" y="3533775"/>
            <a:ext cx="3243263" cy="649288"/>
          </a:xfrm>
          <a:prstGeom prst="homePlat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prstClr val="white"/>
              </a:solidFill>
            </a:endParaRPr>
          </a:p>
          <a:p>
            <a:pPr algn="ctr" defTabSz="457200" fontAlgn="auto">
              <a:spcBef>
                <a:spcPts val="0"/>
              </a:spcBef>
              <a:spcAft>
                <a:spcPts val="0"/>
              </a:spcAft>
              <a:defRPr/>
            </a:pPr>
            <a:endParaRPr lang="en-GB" dirty="0">
              <a:solidFill>
                <a:prstClr val="white"/>
              </a:solidFill>
            </a:endParaRPr>
          </a:p>
        </p:txBody>
      </p:sp>
      <p:sp>
        <p:nvSpPr>
          <p:cNvPr id="17414" name="TextBox 8"/>
          <p:cNvSpPr txBox="1">
            <a:spLocks noChangeArrowheads="1"/>
          </p:cNvSpPr>
          <p:nvPr/>
        </p:nvSpPr>
        <p:spPr bwMode="auto">
          <a:xfrm>
            <a:off x="4395788" y="3594100"/>
            <a:ext cx="2697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fr-FR" sz="2400" b="1">
                <a:solidFill>
                  <a:prstClr val="white"/>
                </a:solidFill>
                <a:latin typeface="Arial" charset="0"/>
                <a:cs typeface="Arial" charset="0"/>
              </a:rPr>
              <a:t>KA2 Cooperation</a:t>
            </a:r>
          </a:p>
        </p:txBody>
      </p:sp>
      <p:sp>
        <p:nvSpPr>
          <p:cNvPr id="10" name="Pentagon 9"/>
          <p:cNvSpPr/>
          <p:nvPr/>
        </p:nvSpPr>
        <p:spPr>
          <a:xfrm rot="10800000">
            <a:off x="4757738" y="5172075"/>
            <a:ext cx="2962275" cy="647700"/>
          </a:xfrm>
          <a:prstGeom prst="homePlat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prstClr val="white"/>
              </a:solidFill>
            </a:endParaRPr>
          </a:p>
          <a:p>
            <a:pPr algn="ctr" defTabSz="457200" fontAlgn="auto">
              <a:spcBef>
                <a:spcPts val="0"/>
              </a:spcBef>
              <a:spcAft>
                <a:spcPts val="0"/>
              </a:spcAft>
              <a:defRPr/>
            </a:pPr>
            <a:endParaRPr lang="en-GB" dirty="0">
              <a:solidFill>
                <a:prstClr val="white"/>
              </a:solidFill>
            </a:endParaRPr>
          </a:p>
        </p:txBody>
      </p:sp>
      <p:sp>
        <p:nvSpPr>
          <p:cNvPr id="17416" name="TextBox 10"/>
          <p:cNvSpPr txBox="1">
            <a:spLocks noChangeArrowheads="1"/>
          </p:cNvSpPr>
          <p:nvPr/>
        </p:nvSpPr>
        <p:spPr bwMode="auto">
          <a:xfrm>
            <a:off x="5214938" y="5264150"/>
            <a:ext cx="204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fr-FR" sz="2400" b="1">
                <a:solidFill>
                  <a:prstClr val="white"/>
                </a:solidFill>
                <a:latin typeface="Arial" charset="0"/>
                <a:cs typeface="Arial" charset="0"/>
              </a:rPr>
              <a:t>KA1 Mobility</a:t>
            </a:r>
          </a:p>
        </p:txBody>
      </p:sp>
      <p:sp>
        <p:nvSpPr>
          <p:cNvPr id="17417" name="Title 5"/>
          <p:cNvSpPr>
            <a:spLocks noGrp="1"/>
          </p:cNvSpPr>
          <p:nvPr>
            <p:ph type="title"/>
          </p:nvPr>
        </p:nvSpPr>
        <p:spPr>
          <a:xfrm>
            <a:off x="377031" y="1302490"/>
            <a:ext cx="8915400" cy="936104"/>
          </a:xfrm>
        </p:spPr>
        <p:txBody>
          <a:bodyPr/>
          <a:lstStyle/>
          <a:p>
            <a:r>
              <a:rPr lang="en-GB" altLang="fr-FR" sz="4000" dirty="0" smtClean="0"/>
              <a:t>Erasmus+</a:t>
            </a:r>
          </a:p>
        </p:txBody>
      </p:sp>
      <p:sp>
        <p:nvSpPr>
          <p:cNvPr id="11" name="Oval 10"/>
          <p:cNvSpPr/>
          <p:nvPr/>
        </p:nvSpPr>
        <p:spPr>
          <a:xfrm>
            <a:off x="7351713" y="2781300"/>
            <a:ext cx="2070100" cy="2101850"/>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spcBef>
                <a:spcPct val="50000"/>
              </a:spcBef>
              <a:defRPr/>
            </a:pPr>
            <a:r>
              <a:rPr lang="fr-BE" dirty="0">
                <a:solidFill>
                  <a:prstClr val="white"/>
                </a:solidFill>
              </a:rPr>
              <a:t>	</a:t>
            </a:r>
            <a:endParaRPr lang="en-GB" dirty="0">
              <a:solidFill>
                <a:prstClr val="white"/>
              </a:solidFill>
            </a:endParaRPr>
          </a:p>
        </p:txBody>
      </p:sp>
      <p:sp>
        <p:nvSpPr>
          <p:cNvPr id="17419" name="TextBox 1"/>
          <p:cNvSpPr txBox="1">
            <a:spLocks noChangeArrowheads="1"/>
          </p:cNvSpPr>
          <p:nvPr/>
        </p:nvSpPr>
        <p:spPr bwMode="auto">
          <a:xfrm>
            <a:off x="8615363" y="3408363"/>
            <a:ext cx="13541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50000"/>
              </a:spcBef>
              <a:buFontTx/>
              <a:buNone/>
            </a:pPr>
            <a:r>
              <a:rPr lang="fr-BE" altLang="fr-FR" sz="3500" b="1">
                <a:solidFill>
                  <a:srgbClr val="1F497D"/>
                </a:solidFill>
                <a:cs typeface="Arial" charset="0"/>
              </a:rPr>
              <a:t>BHE</a:t>
            </a:r>
            <a:endParaRPr lang="en-GB" altLang="fr-FR" sz="3500" b="1">
              <a:solidFill>
                <a:srgbClr val="1F497D"/>
              </a:solidFill>
              <a:cs typeface="Arial" charset="0"/>
            </a:endParaRPr>
          </a:p>
        </p:txBody>
      </p:sp>
      <p:sp>
        <p:nvSpPr>
          <p:cNvPr id="2" name="Rectangle 1"/>
          <p:cNvSpPr/>
          <p:nvPr/>
        </p:nvSpPr>
        <p:spPr>
          <a:xfrm>
            <a:off x="7092950" y="1201510"/>
            <a:ext cx="2622550" cy="1077218"/>
          </a:xfrm>
          <a:prstGeom prst="rect">
            <a:avLst/>
          </a:prstGeom>
        </p:spPr>
        <p:txBody>
          <a:bodyPr wrap="square">
            <a:spAutoFit/>
          </a:bodyPr>
          <a:lstStyle/>
          <a:p>
            <a:pPr eaLnBrk="1" hangingPunct="1">
              <a:spcBef>
                <a:spcPct val="50000"/>
              </a:spcBef>
            </a:pPr>
            <a:r>
              <a:rPr lang="en-GB" sz="1600" i="1" dirty="0">
                <a:solidFill>
                  <a:srgbClr val="0F5494"/>
                </a:solidFill>
                <a:latin typeface="+mj-lt"/>
                <a:ea typeface="Arial Unicode MS" panose="020B0604020202020204" pitchFamily="34" charset="-128"/>
              </a:rPr>
              <a:t>Specific activities:</a:t>
            </a:r>
          </a:p>
          <a:p>
            <a:pPr eaLnBrk="1" hangingPunct="1">
              <a:spcBef>
                <a:spcPct val="50000"/>
              </a:spcBef>
              <a:buFontTx/>
              <a:buChar char="•"/>
            </a:pPr>
            <a:r>
              <a:rPr lang="en-GB" sz="1600" dirty="0">
                <a:solidFill>
                  <a:srgbClr val="0F5494"/>
                </a:solidFill>
                <a:latin typeface="+mj-lt"/>
                <a:ea typeface="Arial Unicode MS" panose="020B0604020202020204" pitchFamily="34" charset="-128"/>
              </a:rPr>
              <a:t> </a:t>
            </a:r>
            <a:r>
              <a:rPr lang="en-GB" sz="1600" b="1" dirty="0">
                <a:solidFill>
                  <a:srgbClr val="0F5494"/>
                </a:solidFill>
                <a:latin typeface="+mj-lt"/>
                <a:ea typeface="Arial Unicode MS" panose="020B0604020202020204" pitchFamily="34" charset="-128"/>
              </a:rPr>
              <a:t>Jean Monnet </a:t>
            </a:r>
          </a:p>
          <a:p>
            <a:pPr eaLnBrk="1" hangingPunct="1">
              <a:spcBef>
                <a:spcPct val="50000"/>
              </a:spcBef>
              <a:buFontTx/>
              <a:buChar char="•"/>
            </a:pPr>
            <a:r>
              <a:rPr lang="en-GB" sz="1600" b="1" dirty="0">
                <a:solidFill>
                  <a:srgbClr val="0F5494"/>
                </a:solidFill>
                <a:latin typeface="+mj-lt"/>
                <a:ea typeface="Arial Unicode MS" panose="020B0604020202020204" pitchFamily="34" charset="-128"/>
              </a:rPr>
              <a:t> Sport</a:t>
            </a:r>
          </a:p>
        </p:txBody>
      </p:sp>
    </p:spTree>
    <p:extLst>
      <p:ext uri="{BB962C8B-B14F-4D97-AF65-F5344CB8AC3E}">
        <p14:creationId xmlns:p14="http://schemas.microsoft.com/office/powerpoint/2010/main" val="2182403555"/>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0" dirty="0" smtClean="0"/>
              <a:t/>
            </a:r>
            <a:br>
              <a:rPr lang="fr-BE" b="0" dirty="0" smtClean="0"/>
            </a:br>
            <a:r>
              <a:rPr lang="fr-BE" dirty="0" smtClean="0"/>
              <a:t>Annexes</a:t>
            </a:r>
            <a:r>
              <a:rPr lang="fr-BE" dirty="0"/>
              <a:t/>
            </a:r>
            <a:br>
              <a:rPr lang="fr-BE" dirty="0"/>
            </a:br>
            <a:r>
              <a:rPr lang="fr-BE" sz="1500" dirty="0">
                <a:hlinkClick r:id="rId2"/>
              </a:rPr>
              <a:t>https://</a:t>
            </a:r>
            <a:r>
              <a:rPr lang="fr-BE" sz="1500" dirty="0" smtClean="0">
                <a:hlinkClick r:id="rId2"/>
              </a:rPr>
              <a:t>eacea.ec.europa.eu/erasmus-plus/funding/capacity-building-higher-education-2019_en</a:t>
            </a:r>
            <a:r>
              <a:rPr lang="fr-BE" sz="1500" dirty="0" smtClean="0"/>
              <a:t/>
            </a:r>
            <a:br>
              <a:rPr lang="fr-BE" sz="1500" dirty="0" smtClean="0"/>
            </a:br>
            <a:endParaRPr lang="en-GB" sz="1500" dirty="0"/>
          </a:p>
        </p:txBody>
      </p:sp>
      <p:sp>
        <p:nvSpPr>
          <p:cNvPr id="4" name="Slide Number Placeholder 3"/>
          <p:cNvSpPr>
            <a:spLocks noGrp="1"/>
          </p:cNvSpPr>
          <p:nvPr>
            <p:ph type="sldNum" sz="quarter" idx="12"/>
          </p:nvPr>
        </p:nvSpPr>
        <p:spPr/>
        <p:txBody>
          <a:bodyPr/>
          <a:lstStyle/>
          <a:p>
            <a:pPr>
              <a:defRPr/>
            </a:pPr>
            <a:fld id="{CF6328B6-BBD3-46EA-AB11-28759538BF20}" type="slidenum">
              <a:rPr lang="en-GB" smtClean="0"/>
              <a:pPr>
                <a:defRPr/>
              </a:pPr>
              <a:t>50</a:t>
            </a:fld>
            <a:endParaRPr lang="en-GB"/>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0700" y="2247900"/>
            <a:ext cx="8902700" cy="408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320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506506" y="2095500"/>
            <a:ext cx="9138220" cy="4501852"/>
          </a:xfrm>
        </p:spPr>
        <p:txBody>
          <a:bodyPr>
            <a:normAutofit lnSpcReduction="10000"/>
          </a:bodyPr>
          <a:lstStyle/>
          <a:p>
            <a:pPr marL="114300" lvl="1" indent="0" eaLnBrk="0" hangingPunct="0">
              <a:buNone/>
            </a:pPr>
            <a:r>
              <a:rPr lang="en-GB" sz="1200" dirty="0" smtClean="0">
                <a:solidFill>
                  <a:srgbClr val="336699"/>
                </a:solidFill>
                <a:latin typeface="+mn-lt"/>
              </a:rPr>
              <a:t> </a:t>
            </a:r>
          </a:p>
          <a:p>
            <a:r>
              <a:rPr lang="en-GB" sz="1600" dirty="0"/>
              <a:t>☒ 	</a:t>
            </a:r>
            <a:r>
              <a:rPr lang="en-GB" sz="2000" u="sng" dirty="0"/>
              <a:t>PART D - RELEVANCE OF THE PROJECT</a:t>
            </a:r>
          </a:p>
          <a:p>
            <a:r>
              <a:rPr lang="en-GB" sz="2000" dirty="0"/>
              <a:t>☐	</a:t>
            </a:r>
            <a:r>
              <a:rPr lang="en-GB" sz="2000" u="sng" dirty="0"/>
              <a:t>PART E - QUALITY </a:t>
            </a:r>
            <a:r>
              <a:rPr lang="en-GB" sz="2000" u="sng" dirty="0" smtClean="0"/>
              <a:t>PROJECT </a:t>
            </a:r>
            <a:r>
              <a:rPr lang="en-GB" sz="2000" u="sng" dirty="0"/>
              <a:t>DESIGN AND IMPLEMENTATION</a:t>
            </a:r>
          </a:p>
          <a:p>
            <a:r>
              <a:rPr lang="en-GB" sz="2000" dirty="0"/>
              <a:t>☐	E.4 Logical Framework Matrix</a:t>
            </a:r>
          </a:p>
          <a:p>
            <a:r>
              <a:rPr lang="en-GB" sz="2000" dirty="0"/>
              <a:t>☐	E.5 </a:t>
            </a:r>
            <a:r>
              <a:rPr lang="en-GB" sz="2000" dirty="0" err="1"/>
              <a:t>Workplan</a:t>
            </a:r>
            <a:endParaRPr lang="en-GB" sz="2000" dirty="0"/>
          </a:p>
          <a:p>
            <a:r>
              <a:rPr lang="en-GB" sz="2000" dirty="0"/>
              <a:t>☐	E.6 Work packages</a:t>
            </a:r>
          </a:p>
          <a:p>
            <a:r>
              <a:rPr lang="en-GB" sz="2000" dirty="0"/>
              <a:t>☐	</a:t>
            </a:r>
            <a:r>
              <a:rPr lang="en-GB" sz="2000" u="sng" dirty="0"/>
              <a:t>PART F - Quality </a:t>
            </a:r>
            <a:r>
              <a:rPr lang="en-GB" sz="2000" u="sng" dirty="0" smtClean="0"/>
              <a:t>Project </a:t>
            </a:r>
            <a:r>
              <a:rPr lang="en-GB" sz="2000" u="sng" dirty="0"/>
              <a:t>Team and Cooperation Arrangements</a:t>
            </a:r>
          </a:p>
          <a:p>
            <a:r>
              <a:rPr lang="en-GB" sz="2000" dirty="0"/>
              <a:t>☐	</a:t>
            </a:r>
            <a:r>
              <a:rPr lang="en-GB" sz="2000" u="sng" dirty="0"/>
              <a:t>PART G - Impact and Sustainability</a:t>
            </a:r>
          </a:p>
          <a:p>
            <a:r>
              <a:rPr lang="en-GB" sz="2000" dirty="0"/>
              <a:t>☐	PART H - Other EU grants</a:t>
            </a:r>
          </a:p>
          <a:p>
            <a:r>
              <a:rPr lang="en-GB" sz="2000" dirty="0"/>
              <a:t>☐	PART I - CHECK LIST</a:t>
            </a:r>
          </a:p>
          <a:p>
            <a:r>
              <a:rPr lang="en-GB" sz="2000" dirty="0"/>
              <a:t> </a:t>
            </a:r>
          </a:p>
          <a:p>
            <a:pPr marL="0" indent="0" eaLnBrk="0" hangingPunct="0">
              <a:lnSpc>
                <a:spcPct val="110000"/>
              </a:lnSpc>
              <a:spcBef>
                <a:spcPts val="0"/>
              </a:spcBef>
              <a:spcAft>
                <a:spcPts val="600"/>
              </a:spcAft>
              <a:buClrTx/>
              <a:buNone/>
            </a:pPr>
            <a:r>
              <a:rPr lang="en-GB" sz="2000" b="1" i="0" kern="1200" dirty="0" smtClean="0">
                <a:solidFill>
                  <a:srgbClr val="336699"/>
                </a:solidFill>
                <a:cs typeface="Arial" pitchFamily="34" charset="0"/>
              </a:rPr>
              <a:t>	</a:t>
            </a:r>
            <a:endParaRPr lang="en-GB" sz="2000" b="1" i="0" kern="1200" dirty="0">
              <a:solidFill>
                <a:srgbClr val="336699"/>
              </a:solidFill>
              <a:cs typeface="Arial" pitchFamily="34" charset="0"/>
            </a:endParaRPr>
          </a:p>
          <a:p>
            <a:pPr marL="0" indent="0" eaLnBrk="0" hangingPunct="0">
              <a:lnSpc>
                <a:spcPct val="110000"/>
              </a:lnSpc>
              <a:spcBef>
                <a:spcPts val="0"/>
              </a:spcBef>
              <a:spcAft>
                <a:spcPts val="600"/>
              </a:spcAft>
              <a:buClrTx/>
              <a:buNone/>
            </a:pPr>
            <a:r>
              <a:rPr lang="en-GB" sz="1600" b="1" i="0" kern="1200" dirty="0" smtClean="0">
                <a:solidFill>
                  <a:srgbClr val="336699"/>
                </a:solidFill>
                <a:ea typeface="+mn-ea"/>
                <a:cs typeface="Arial" pitchFamily="34" charset="0"/>
              </a:rPr>
              <a:t>	</a:t>
            </a:r>
            <a:endParaRPr lang="en-GB" sz="1600" b="1" i="0" kern="1200" dirty="0">
              <a:solidFill>
                <a:srgbClr val="336699"/>
              </a:solidFill>
              <a:ea typeface="+mn-ea"/>
              <a:cs typeface="Arial" pitchFamily="34" charset="0"/>
            </a:endParaRPr>
          </a:p>
        </p:txBody>
      </p:sp>
      <p:sp>
        <p:nvSpPr>
          <p:cNvPr id="2" name="Title 1"/>
          <p:cNvSpPr>
            <a:spLocks noGrp="1"/>
          </p:cNvSpPr>
          <p:nvPr>
            <p:ph type="title"/>
          </p:nvPr>
        </p:nvSpPr>
        <p:spPr/>
        <p:txBody>
          <a:bodyPr/>
          <a:lstStyle/>
          <a:p>
            <a:r>
              <a:rPr lang="fr-BE" dirty="0" smtClean="0"/>
              <a:t>             </a:t>
            </a:r>
            <a:r>
              <a:rPr lang="fr-BE" dirty="0" err="1" smtClean="0"/>
              <a:t>Detailed</a:t>
            </a:r>
            <a:r>
              <a:rPr lang="fr-BE" dirty="0" smtClean="0"/>
              <a:t> </a:t>
            </a:r>
            <a:r>
              <a:rPr lang="fr-BE" dirty="0" err="1" smtClean="0"/>
              <a:t>project</a:t>
            </a:r>
            <a:r>
              <a:rPr lang="fr-BE" dirty="0" smtClean="0"/>
              <a:t> description</a:t>
            </a:r>
            <a:endParaRPr lang="en-GB" dirty="0"/>
          </a:p>
        </p:txBody>
      </p:sp>
      <p:pic>
        <p:nvPicPr>
          <p:cNvPr id="4"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945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16463" y="1569913"/>
            <a:ext cx="9907720" cy="518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3000" b="1" i="0" kern="1200" baseline="0">
                <a:solidFill>
                  <a:srgbClr val="0F5494"/>
                </a:solidFill>
                <a:latin typeface="Verdana" pitchFamily="34" charset="0"/>
                <a:ea typeface="+mn-ea"/>
                <a:cs typeface="+mn-cs"/>
              </a:defRPr>
            </a:lvl1pPr>
            <a:lvl2pPr marL="742950" indent="-285750" algn="l" rtl="0" eaLnBrk="0" fontAlgn="base" hangingPunct="0">
              <a:spcBef>
                <a:spcPct val="20000"/>
              </a:spcBef>
              <a:spcAft>
                <a:spcPct val="0"/>
              </a:spcAft>
              <a:buFont typeface="Arial" pitchFamily="34" charset="0"/>
              <a:buNone/>
              <a:defRPr sz="2400" b="0" i="1" kern="1200" baseline="0">
                <a:solidFill>
                  <a:srgbClr val="0F5494"/>
                </a:solidFill>
                <a:latin typeface="Verdana" pitchFamily="34" charset="0"/>
                <a:ea typeface="+mn-ea"/>
                <a:cs typeface="+mn-cs"/>
              </a:defRPr>
            </a:lvl2pPr>
            <a:lvl3pPr marL="1143000" indent="-228600" algn="l" rtl="0" eaLnBrk="0" fontAlgn="base" hangingPunct="0">
              <a:spcBef>
                <a:spcPct val="20000"/>
              </a:spcBef>
              <a:spcAft>
                <a:spcPct val="0"/>
              </a:spcAft>
              <a:buClr>
                <a:srgbClr val="009FBA"/>
              </a:buClr>
              <a:buSzPct val="140000"/>
              <a:buFont typeface="Arial" pitchFamily="34" charset="0"/>
              <a:buChar char="•"/>
              <a:defRPr sz="2000" b="1" i="0" kern="1200" baseline="0">
                <a:solidFill>
                  <a:srgbClr val="0F5494"/>
                </a:solidFill>
                <a:latin typeface="Verdana"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baseline="0">
                <a:solidFill>
                  <a:srgbClr val="0F5494"/>
                </a:solidFill>
                <a:latin typeface="Verdana"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marR="0" lvl="0" indent="-357188" algn="l" defTabSz="914400" rtl="0" eaLnBrk="0" fontAlgn="base" latinLnBrk="0" hangingPunct="0">
              <a:lnSpc>
                <a:spcPct val="100000"/>
              </a:lnSpc>
              <a:spcBef>
                <a:spcPts val="600"/>
              </a:spcBef>
              <a:spcAft>
                <a:spcPct val="0"/>
              </a:spcAft>
              <a:buClr>
                <a:srgbClr val="FF9933"/>
              </a:buClr>
              <a:buSzTx/>
              <a:buFont typeface="Wingdings" pitchFamily="2" charset="2"/>
              <a:buChar char="Ø"/>
              <a:tabLst/>
              <a:defRPr/>
            </a:pPr>
            <a:r>
              <a:rPr kumimoji="0" lang="en-GB" sz="2000" b="1" i="0" u="none" strike="noStrike" kern="1200" cap="none" spc="0" normalizeH="0" baseline="0" noProof="0" dirty="0" smtClean="0">
                <a:ln>
                  <a:noFill/>
                </a:ln>
                <a:solidFill>
                  <a:srgbClr val="333399"/>
                </a:solidFill>
                <a:effectLst/>
                <a:uLnTx/>
                <a:uFillTx/>
                <a:latin typeface="Verdana" pitchFamily="34" charset="0"/>
                <a:ea typeface="+mn-ea"/>
                <a:cs typeface="+mn-cs"/>
              </a:rPr>
              <a:t>Drafting the proposal is a </a:t>
            </a:r>
            <a:r>
              <a:rPr kumimoji="0" lang="en-GB" sz="2000" b="1" i="0" u="sng" strike="noStrike" kern="1200" cap="none" spc="0" normalizeH="0" baseline="0" noProof="0" dirty="0" smtClean="0">
                <a:ln>
                  <a:noFill/>
                </a:ln>
                <a:solidFill>
                  <a:srgbClr val="333399"/>
                </a:solidFill>
                <a:effectLst/>
                <a:uLnTx/>
                <a:uFillTx/>
                <a:latin typeface="Verdana" pitchFamily="34" charset="0"/>
                <a:ea typeface="+mn-ea"/>
                <a:cs typeface="+mn-cs"/>
              </a:rPr>
              <a:t>shared exercise </a:t>
            </a:r>
          </a:p>
          <a:p>
            <a:pPr marL="357188" marR="0" lvl="0" indent="-357188" algn="l" defTabSz="914400" rtl="0" eaLnBrk="0" fontAlgn="base" latinLnBrk="0" hangingPunct="0">
              <a:lnSpc>
                <a:spcPct val="100000"/>
              </a:lnSpc>
              <a:spcBef>
                <a:spcPts val="600"/>
              </a:spcBef>
              <a:spcAft>
                <a:spcPct val="0"/>
              </a:spcAft>
              <a:buClr>
                <a:srgbClr val="FF9933"/>
              </a:buClr>
              <a:buSzTx/>
              <a:buFont typeface="Wingdings" pitchFamily="2" charset="2"/>
              <a:buChar char="Ø"/>
              <a:tabLst/>
              <a:defRPr/>
            </a:pPr>
            <a:endParaRPr kumimoji="0" lang="en-GB" sz="2000" b="1" i="0" u="sng" strike="noStrike" kern="1200" cap="none" spc="0" normalizeH="0" baseline="0" noProof="0" dirty="0" smtClean="0">
              <a:ln>
                <a:noFill/>
              </a:ln>
              <a:solidFill>
                <a:srgbClr val="333399"/>
              </a:solidFill>
              <a:effectLst/>
              <a:uLnTx/>
              <a:uFillTx/>
              <a:latin typeface="Verdana" pitchFamily="34" charset="0"/>
              <a:ea typeface="+mn-ea"/>
              <a:cs typeface="+mn-cs"/>
            </a:endParaRPr>
          </a:p>
          <a:p>
            <a:pPr marL="630238" marR="0" lvl="1" indent="-273050" algn="l" defTabSz="914400" rtl="0" eaLnBrk="0" fontAlgn="base" latinLnBrk="0" hangingPunct="0">
              <a:lnSpc>
                <a:spcPct val="100000"/>
              </a:lnSpc>
              <a:spcBef>
                <a:spcPts val="600"/>
              </a:spcBef>
              <a:spcAft>
                <a:spcPct val="0"/>
              </a:spcAft>
              <a:buClr>
                <a:srgbClr val="FF9933"/>
              </a:buClr>
              <a:buSzTx/>
              <a:buFont typeface="Wingdings" pitchFamily="2" charset="2"/>
              <a:buChar char="Ø"/>
              <a:tabLst/>
              <a:defRPr/>
            </a:pPr>
            <a:r>
              <a:rPr kumimoji="0" lang="en-GB" altLang="fr-FR" sz="1800" b="0" i="1" u="none" strike="noStrike" kern="1200" cap="none" spc="0" normalizeH="0" baseline="0" noProof="0" dirty="0" smtClean="0">
                <a:ln>
                  <a:noFill/>
                </a:ln>
                <a:solidFill>
                  <a:srgbClr val="333399"/>
                </a:solidFill>
                <a:effectLst/>
                <a:uLnTx/>
                <a:uFillTx/>
                <a:latin typeface="Verdana" pitchFamily="34" charset="0"/>
                <a:ea typeface="+mn-ea"/>
                <a:cs typeface="+mn-cs"/>
              </a:rPr>
              <a:t>It reflects the partners </a:t>
            </a:r>
            <a:r>
              <a:rPr kumimoji="0" lang="en-GB" altLang="fr-FR" sz="1800" b="0" i="1" u="sng" strike="noStrike" kern="1200" cap="none" spc="0" normalizeH="0" baseline="0" noProof="0" dirty="0" smtClean="0">
                <a:ln>
                  <a:noFill/>
                </a:ln>
                <a:solidFill>
                  <a:srgbClr val="333399"/>
                </a:solidFill>
                <a:effectLst/>
                <a:uLnTx/>
                <a:uFillTx/>
                <a:latin typeface="Verdana" pitchFamily="34" charset="0"/>
                <a:ea typeface="+mn-ea"/>
                <a:cs typeface="+mn-cs"/>
              </a:rPr>
              <a:t>shared responsibilities </a:t>
            </a:r>
            <a:r>
              <a:rPr kumimoji="0" lang="en-GB" altLang="fr-FR" sz="1800" b="0" i="1" u="none" strike="noStrike" kern="1200" cap="none" spc="0" normalizeH="0" baseline="0" noProof="0" dirty="0" smtClean="0">
                <a:ln>
                  <a:noFill/>
                </a:ln>
                <a:solidFill>
                  <a:srgbClr val="333399"/>
                </a:solidFill>
                <a:effectLst/>
                <a:uLnTx/>
                <a:uFillTx/>
                <a:latin typeface="Verdana" pitchFamily="34" charset="0"/>
                <a:ea typeface="+mn-ea"/>
                <a:cs typeface="+mn-cs"/>
              </a:rPr>
              <a:t>at project</a:t>
            </a:r>
            <a:br>
              <a:rPr kumimoji="0" lang="en-GB" altLang="fr-FR" sz="1800" b="0" i="1" u="none" strike="noStrike" kern="1200" cap="none" spc="0" normalizeH="0" baseline="0" noProof="0" dirty="0" smtClean="0">
                <a:ln>
                  <a:noFill/>
                </a:ln>
                <a:solidFill>
                  <a:srgbClr val="333399"/>
                </a:solidFill>
                <a:effectLst/>
                <a:uLnTx/>
                <a:uFillTx/>
                <a:latin typeface="Verdana" pitchFamily="34" charset="0"/>
                <a:ea typeface="+mn-ea"/>
                <a:cs typeface="+mn-cs"/>
              </a:rPr>
            </a:br>
            <a:r>
              <a:rPr kumimoji="0" lang="en-GB" altLang="fr-FR" sz="1800" b="0" i="1" u="none" strike="noStrike" kern="1200" cap="none" spc="0" normalizeH="0" baseline="0" noProof="0" dirty="0" smtClean="0">
                <a:ln>
                  <a:noFill/>
                </a:ln>
                <a:solidFill>
                  <a:srgbClr val="333399"/>
                </a:solidFill>
                <a:effectLst/>
                <a:uLnTx/>
                <a:uFillTx/>
                <a:latin typeface="Verdana" pitchFamily="34" charset="0"/>
                <a:ea typeface="+mn-ea"/>
                <a:cs typeface="+mn-cs"/>
              </a:rPr>
              <a:t>implementation stage</a:t>
            </a:r>
          </a:p>
          <a:p>
            <a:pPr marL="630238" marR="0" lvl="1" indent="-273050" algn="l" defTabSz="914400" rtl="0" eaLnBrk="0" fontAlgn="base" latinLnBrk="0" hangingPunct="0">
              <a:lnSpc>
                <a:spcPct val="100000"/>
              </a:lnSpc>
              <a:spcBef>
                <a:spcPts val="600"/>
              </a:spcBef>
              <a:spcAft>
                <a:spcPct val="0"/>
              </a:spcAft>
              <a:buClr>
                <a:srgbClr val="FF9933"/>
              </a:buClr>
              <a:buSzTx/>
              <a:buFont typeface="Wingdings" pitchFamily="2" charset="2"/>
              <a:buChar char="Ø"/>
              <a:tabLst/>
              <a:defRPr/>
            </a:pPr>
            <a:r>
              <a:rPr kumimoji="0" lang="en-GB" altLang="fr-FR" sz="1800" b="0" i="1" u="none" strike="noStrike" kern="1200" cap="none" spc="0" normalizeH="0" baseline="0" noProof="0" dirty="0" smtClean="0">
                <a:ln>
                  <a:noFill/>
                </a:ln>
                <a:solidFill>
                  <a:srgbClr val="333399"/>
                </a:solidFill>
                <a:effectLst/>
                <a:uLnTx/>
                <a:uFillTx/>
                <a:latin typeface="Verdana" pitchFamily="34" charset="0"/>
                <a:ea typeface="+mn-ea"/>
                <a:cs typeface="+mn-cs"/>
              </a:rPr>
              <a:t>It requires </a:t>
            </a:r>
            <a:r>
              <a:rPr kumimoji="0" lang="en-GB" altLang="fr-FR" sz="1800" b="0" i="1" u="sng" strike="noStrike" kern="1200" cap="none" spc="0" normalizeH="0" baseline="0" noProof="0" dirty="0" smtClean="0">
                <a:ln>
                  <a:noFill/>
                </a:ln>
                <a:solidFill>
                  <a:srgbClr val="333399"/>
                </a:solidFill>
                <a:effectLst/>
                <a:uLnTx/>
                <a:uFillTx/>
                <a:latin typeface="Verdana" pitchFamily="34" charset="0"/>
                <a:ea typeface="+mn-ea"/>
                <a:cs typeface="+mn-cs"/>
              </a:rPr>
              <a:t>regular revisions/rewriting </a:t>
            </a:r>
            <a:r>
              <a:rPr kumimoji="0" lang="en-GB" altLang="fr-FR" sz="1800" b="0" i="1" u="none" strike="noStrike" kern="1200" cap="none" spc="0" normalizeH="0" baseline="0" noProof="0" dirty="0" smtClean="0">
                <a:ln>
                  <a:noFill/>
                </a:ln>
                <a:solidFill>
                  <a:srgbClr val="333399"/>
                </a:solidFill>
                <a:effectLst/>
                <a:uLnTx/>
                <a:uFillTx/>
                <a:latin typeface="Verdana" pitchFamily="34" charset="0"/>
                <a:ea typeface="+mn-ea"/>
                <a:cs typeface="+mn-cs"/>
              </a:rPr>
              <a:t>in order to ensure</a:t>
            </a:r>
          </a:p>
          <a:p>
            <a:pPr marL="1500188" marR="0" lvl="3" indent="-285750" algn="l" defTabSz="914400" rtl="0" eaLnBrk="0" fontAlgn="base" latinLnBrk="0" hangingPunct="0">
              <a:lnSpc>
                <a:spcPct val="100000"/>
              </a:lnSpc>
              <a:spcBef>
                <a:spcPts val="600"/>
              </a:spcBef>
              <a:spcAft>
                <a:spcPct val="0"/>
              </a:spcAft>
              <a:buClr>
                <a:srgbClr val="FF9933"/>
              </a:buClr>
              <a:buSzTx/>
              <a:buFont typeface="Wingdings" pitchFamily="2" charset="2"/>
              <a:buChar char="ü"/>
              <a:tabLst/>
              <a:defRPr/>
            </a:pPr>
            <a:r>
              <a:rPr kumimoji="0" lang="en-GB" altLang="fr-FR" sz="1600" b="0" i="1" u="none" strike="noStrike" kern="1200" cap="none" spc="0" normalizeH="0" baseline="0" noProof="0" dirty="0" smtClean="0">
                <a:ln>
                  <a:noFill/>
                </a:ln>
                <a:solidFill>
                  <a:srgbClr val="333399"/>
                </a:solidFill>
                <a:effectLst/>
                <a:uLnTx/>
                <a:uFillTx/>
                <a:latin typeface="Verdana" pitchFamily="34" charset="0"/>
                <a:ea typeface="+mn-ea"/>
                <a:cs typeface="+mn-cs"/>
              </a:rPr>
              <a:t>Consistency  and coherence</a:t>
            </a:r>
          </a:p>
          <a:p>
            <a:pPr marL="1500188" marR="0" lvl="3" indent="-285750" algn="l" defTabSz="914400" rtl="0" eaLnBrk="0" fontAlgn="base" latinLnBrk="0" hangingPunct="0">
              <a:lnSpc>
                <a:spcPct val="100000"/>
              </a:lnSpc>
              <a:spcBef>
                <a:spcPts val="600"/>
              </a:spcBef>
              <a:spcAft>
                <a:spcPct val="0"/>
              </a:spcAft>
              <a:buClr>
                <a:srgbClr val="FF9933"/>
              </a:buClr>
              <a:buSzTx/>
              <a:buFont typeface="Wingdings" pitchFamily="2" charset="2"/>
              <a:buChar char="ü"/>
              <a:tabLst/>
              <a:defRPr/>
            </a:pPr>
            <a:r>
              <a:rPr kumimoji="0" lang="en-GB" altLang="fr-FR" sz="1600" b="0" i="1" u="none" strike="noStrike" kern="1200" cap="none" spc="0" normalizeH="0" baseline="0" noProof="0" dirty="0" smtClean="0">
                <a:ln>
                  <a:noFill/>
                </a:ln>
                <a:solidFill>
                  <a:srgbClr val="333399"/>
                </a:solidFill>
                <a:effectLst/>
                <a:uLnTx/>
                <a:uFillTx/>
                <a:latin typeface="Verdana" pitchFamily="34" charset="0"/>
                <a:ea typeface="+mn-ea"/>
                <a:cs typeface="+mn-cs"/>
              </a:rPr>
              <a:t>Comprehensiveness</a:t>
            </a:r>
          </a:p>
          <a:p>
            <a:pPr marL="1500188" marR="0" lvl="3" indent="-285750" algn="l" defTabSz="914400" rtl="0" eaLnBrk="0" fontAlgn="base" latinLnBrk="0" hangingPunct="0">
              <a:lnSpc>
                <a:spcPct val="100000"/>
              </a:lnSpc>
              <a:spcBef>
                <a:spcPts val="600"/>
              </a:spcBef>
              <a:spcAft>
                <a:spcPts val="600"/>
              </a:spcAft>
              <a:buClr>
                <a:srgbClr val="FF9933"/>
              </a:buClr>
              <a:buSzTx/>
              <a:buFont typeface="Wingdings" pitchFamily="2" charset="2"/>
              <a:buChar char="ü"/>
              <a:tabLst/>
              <a:defRPr/>
            </a:pPr>
            <a:r>
              <a:rPr kumimoji="0" lang="en-GB" altLang="fr-FR" sz="1600" b="0" i="1" u="none" strike="noStrike" kern="1200" cap="none" spc="0" normalizeH="0" baseline="0" noProof="0" dirty="0" smtClean="0">
                <a:ln>
                  <a:noFill/>
                </a:ln>
                <a:solidFill>
                  <a:srgbClr val="333399"/>
                </a:solidFill>
                <a:effectLst/>
                <a:uLnTx/>
                <a:uFillTx/>
                <a:latin typeface="Verdana" pitchFamily="34" charset="0"/>
                <a:ea typeface="+mn-ea"/>
                <a:cs typeface="+mn-cs"/>
              </a:rPr>
              <a:t>Fulfilment of all the E+ Action requirements</a:t>
            </a:r>
          </a:p>
          <a:p>
            <a:pPr marL="1881188" marR="0" lvl="0" indent="-1881188" algn="l" defTabSz="914400" rtl="0" eaLnBrk="0" fontAlgn="base" latinLnBrk="0" hangingPunct="0">
              <a:lnSpc>
                <a:spcPct val="100000"/>
              </a:lnSpc>
              <a:spcBef>
                <a:spcPts val="600"/>
              </a:spcBef>
              <a:spcAft>
                <a:spcPct val="0"/>
              </a:spcAft>
              <a:buClr>
                <a:srgbClr val="FF9933"/>
              </a:buClr>
              <a:buSzTx/>
              <a:buFont typeface="Arial" pitchFamily="34" charset="0"/>
              <a:buNone/>
              <a:tabLst/>
              <a:defRPr/>
            </a:pPr>
            <a:r>
              <a:rPr kumimoji="0" lang="en-GB" altLang="fr-FR" sz="2200" b="0" i="0" u="none" strike="noStrike" kern="1200" cap="none" spc="0" normalizeH="0" baseline="0" noProof="0" dirty="0" smtClean="0">
                <a:ln>
                  <a:noFill/>
                </a:ln>
                <a:solidFill>
                  <a:srgbClr val="333399"/>
                </a:solidFill>
                <a:effectLst/>
                <a:uLnTx/>
                <a:uFillTx/>
                <a:latin typeface="Verdana" pitchFamily="34" charset="0"/>
                <a:ea typeface="+mn-ea"/>
                <a:cs typeface="+mn-cs"/>
              </a:rPr>
              <a:t>	</a:t>
            </a:r>
            <a:endParaRPr lang="en-GB" altLang="fr-FR" sz="2200" b="0" dirty="0">
              <a:solidFill>
                <a:srgbClr val="333399"/>
              </a:solidFill>
            </a:endParaRPr>
          </a:p>
          <a:p>
            <a:pPr marL="1881188" marR="0" lvl="0" indent="-1881188" algn="l" defTabSz="914400" rtl="0" eaLnBrk="0" fontAlgn="base" latinLnBrk="0" hangingPunct="0">
              <a:lnSpc>
                <a:spcPct val="100000"/>
              </a:lnSpc>
              <a:spcBef>
                <a:spcPts val="600"/>
              </a:spcBef>
              <a:spcAft>
                <a:spcPct val="0"/>
              </a:spcAft>
              <a:buClr>
                <a:srgbClr val="FF9933"/>
              </a:buClr>
              <a:buSzTx/>
              <a:buFont typeface="Arial" pitchFamily="34" charset="0"/>
              <a:buNone/>
              <a:tabLst/>
              <a:defRPr/>
            </a:pPr>
            <a:r>
              <a:rPr kumimoji="0" lang="en-GB" altLang="fr-FR" sz="1800" b="1" i="0" u="none" strike="noStrike" kern="1200" cap="none" spc="0" normalizeH="0" baseline="0" noProof="0" dirty="0" smtClean="0">
                <a:ln>
                  <a:noFill/>
                </a:ln>
                <a:solidFill>
                  <a:srgbClr val="333399"/>
                </a:solidFill>
                <a:effectLst/>
                <a:uLnTx/>
                <a:uFillTx/>
                <a:latin typeface="Verdana" pitchFamily="34" charset="0"/>
                <a:ea typeface="+mn-ea"/>
                <a:cs typeface="+mn-cs"/>
              </a:rPr>
              <a:t>Choose the language </a:t>
            </a:r>
            <a:r>
              <a:rPr kumimoji="0" lang="en-GB" altLang="fr-FR" sz="1800" b="0" i="0" u="none" strike="noStrike" kern="1200" cap="none" spc="0" normalizeH="0" baseline="0" noProof="0" dirty="0" smtClean="0">
                <a:ln>
                  <a:noFill/>
                </a:ln>
                <a:solidFill>
                  <a:srgbClr val="333399"/>
                </a:solidFill>
                <a:effectLst/>
                <a:uLnTx/>
                <a:uFillTx/>
                <a:latin typeface="Verdana" pitchFamily="34" charset="0"/>
                <a:ea typeface="+mn-ea"/>
                <a:cs typeface="+mn-cs"/>
              </a:rPr>
              <a:t>common/comfortable to all project partners </a:t>
            </a:r>
          </a:p>
          <a:p>
            <a:pPr marL="1881188" marR="0" lvl="0" indent="-1881188" algn="l" defTabSz="914400" rtl="0" eaLnBrk="0" fontAlgn="base" latinLnBrk="0" hangingPunct="0">
              <a:lnSpc>
                <a:spcPct val="100000"/>
              </a:lnSpc>
              <a:spcBef>
                <a:spcPts val="600"/>
              </a:spcBef>
              <a:spcAft>
                <a:spcPct val="0"/>
              </a:spcAft>
              <a:buClr>
                <a:srgbClr val="FF9933"/>
              </a:buClr>
              <a:buSzTx/>
              <a:buFont typeface="Arial" pitchFamily="34" charset="0"/>
              <a:buNone/>
              <a:tabLst/>
              <a:defRPr/>
            </a:pPr>
            <a:r>
              <a:rPr kumimoji="0" lang="en-GB" altLang="fr-FR" sz="1800" b="0" i="0" u="none" strike="noStrike" kern="1200" cap="none" spc="0" normalizeH="0" baseline="0" noProof="0" dirty="0" smtClean="0">
                <a:ln>
                  <a:noFill/>
                </a:ln>
                <a:solidFill>
                  <a:srgbClr val="333399"/>
                </a:solidFill>
                <a:effectLst/>
                <a:uLnTx/>
                <a:uFillTx/>
                <a:latin typeface="Verdana" pitchFamily="34" charset="0"/>
                <a:ea typeface="+mn-ea"/>
                <a:cs typeface="+mn-cs"/>
              </a:rPr>
              <a:t>Have your final  Draft </a:t>
            </a:r>
            <a:r>
              <a:rPr kumimoji="0" lang="en-GB" altLang="fr-FR" sz="1800" b="1" i="0" u="none" strike="noStrike" kern="1200" cap="none" spc="0" normalizeH="0" baseline="0" noProof="0" dirty="0" smtClean="0">
                <a:ln>
                  <a:noFill/>
                </a:ln>
                <a:solidFill>
                  <a:srgbClr val="333399"/>
                </a:solidFill>
                <a:effectLst/>
                <a:uLnTx/>
                <a:uFillTx/>
                <a:latin typeface="Verdana" pitchFamily="34" charset="0"/>
                <a:ea typeface="+mn-ea"/>
                <a:cs typeface="+mn-cs"/>
              </a:rPr>
              <a:t>proofread</a:t>
            </a:r>
            <a:r>
              <a:rPr kumimoji="0" lang="en-GB" altLang="fr-FR" sz="1800" b="0" i="0" u="none" strike="noStrike" kern="1200" cap="none" spc="0" normalizeH="0" baseline="0" noProof="0" dirty="0" smtClean="0">
                <a:ln>
                  <a:noFill/>
                </a:ln>
                <a:solidFill>
                  <a:srgbClr val="333399"/>
                </a:solidFill>
                <a:effectLst/>
                <a:uLnTx/>
                <a:uFillTx/>
                <a:latin typeface="Verdana" pitchFamily="34" charset="0"/>
                <a:ea typeface="+mn-ea"/>
                <a:cs typeface="+mn-cs"/>
              </a:rPr>
              <a:t> by a colleague not involved in the proposal</a:t>
            </a:r>
          </a:p>
          <a:p>
            <a:pPr marL="1030288" marR="0" lvl="2" indent="-273050" algn="l" defTabSz="914400" rtl="0" eaLnBrk="0" fontAlgn="base" latinLnBrk="0" hangingPunct="0">
              <a:lnSpc>
                <a:spcPct val="100000"/>
              </a:lnSpc>
              <a:spcBef>
                <a:spcPts val="600"/>
              </a:spcBef>
              <a:spcAft>
                <a:spcPct val="0"/>
              </a:spcAft>
              <a:buClr>
                <a:srgbClr val="FF9933"/>
              </a:buClr>
              <a:buSzPct val="140000"/>
              <a:buFont typeface="Wingdings" pitchFamily="2" charset="2"/>
              <a:buChar char="Ø"/>
              <a:tabLst/>
              <a:defRPr/>
            </a:pPr>
            <a:endParaRPr kumimoji="0" lang="en-GB" altLang="fr-FR" sz="1400" b="1" i="0" u="none" strike="noStrike" kern="1200" cap="none" spc="0" normalizeH="0" baseline="0" noProof="0" dirty="0" smtClean="0">
              <a:ln>
                <a:noFill/>
              </a:ln>
              <a:solidFill>
                <a:srgbClr val="333399"/>
              </a:solidFill>
              <a:effectLst/>
              <a:uLnTx/>
              <a:uFillTx/>
              <a:latin typeface="Verdana" pitchFamily="34" charset="0"/>
              <a:ea typeface="+mn-ea"/>
              <a:cs typeface="+mn-cs"/>
            </a:endParaRPr>
          </a:p>
          <a:p>
            <a:pPr marL="630238" marR="0" lvl="1" indent="-273050" algn="l" defTabSz="914400" rtl="0" eaLnBrk="0" fontAlgn="base" latinLnBrk="0" hangingPunct="0">
              <a:lnSpc>
                <a:spcPct val="100000"/>
              </a:lnSpc>
              <a:spcBef>
                <a:spcPts val="600"/>
              </a:spcBef>
              <a:spcAft>
                <a:spcPct val="0"/>
              </a:spcAft>
              <a:buClr>
                <a:srgbClr val="FF9933"/>
              </a:buClr>
              <a:buSzTx/>
              <a:buFont typeface="Wingdings" pitchFamily="2" charset="2"/>
              <a:buChar char="Ø"/>
              <a:tabLst/>
              <a:defRPr/>
            </a:pPr>
            <a:endParaRPr kumimoji="0" lang="en-GB" altLang="fr-FR" sz="1800" b="0" i="1" u="none" strike="noStrike" kern="1200" cap="none" spc="0" normalizeH="0" baseline="0" noProof="0" dirty="0" smtClean="0">
              <a:ln>
                <a:noFill/>
              </a:ln>
              <a:solidFill>
                <a:srgbClr val="0F5494"/>
              </a:solidFill>
              <a:effectLst/>
              <a:uLnTx/>
              <a:uFillTx/>
              <a:latin typeface="Verdana" pitchFamily="34" charset="0"/>
              <a:ea typeface="+mn-ea"/>
              <a:cs typeface="+mn-cs"/>
            </a:endParaRPr>
          </a:p>
          <a:p>
            <a:pPr marL="630238" marR="0" lvl="1" indent="-273050" algn="l" defTabSz="914400" rtl="0" eaLnBrk="0" fontAlgn="base" latinLnBrk="0" hangingPunct="0">
              <a:lnSpc>
                <a:spcPct val="100000"/>
              </a:lnSpc>
              <a:spcBef>
                <a:spcPts val="600"/>
              </a:spcBef>
              <a:spcAft>
                <a:spcPct val="0"/>
              </a:spcAft>
              <a:buClr>
                <a:srgbClr val="FF9933"/>
              </a:buClr>
              <a:buSzTx/>
              <a:buFont typeface="Wingdings" pitchFamily="2" charset="2"/>
              <a:buChar char="Ø"/>
              <a:tabLst/>
              <a:defRPr/>
            </a:pPr>
            <a:endParaRPr kumimoji="0" lang="en-GB" altLang="fr-FR" sz="1800" b="0" i="1" u="none" strike="noStrike" kern="1200" cap="none" spc="0" normalizeH="0" baseline="0" noProof="0" dirty="0" smtClean="0">
              <a:ln>
                <a:noFill/>
              </a:ln>
              <a:solidFill>
                <a:srgbClr val="0F5494"/>
              </a:solidFill>
              <a:effectLst/>
              <a:uLnTx/>
              <a:uFillTx/>
              <a:latin typeface="Verdana" pitchFamily="34" charset="0"/>
              <a:ea typeface="+mn-ea"/>
              <a:cs typeface="+mn-cs"/>
            </a:endParaRPr>
          </a:p>
          <a:p>
            <a:pPr marL="630238" marR="0" lvl="1" indent="-273050" algn="l" defTabSz="914400" rtl="0" eaLnBrk="0" fontAlgn="base" latinLnBrk="0" hangingPunct="0">
              <a:lnSpc>
                <a:spcPct val="100000"/>
              </a:lnSpc>
              <a:spcBef>
                <a:spcPts val="600"/>
              </a:spcBef>
              <a:spcAft>
                <a:spcPct val="0"/>
              </a:spcAft>
              <a:buClr>
                <a:srgbClr val="FF9933"/>
              </a:buClr>
              <a:buSzTx/>
              <a:buFont typeface="Wingdings" pitchFamily="2" charset="2"/>
              <a:buChar char="Ø"/>
              <a:tabLst/>
              <a:defRPr/>
            </a:pPr>
            <a:endParaRPr kumimoji="0" lang="en-GB" altLang="fr-FR" sz="1800" b="0" i="1" u="none" strike="noStrike" kern="1200" cap="none" spc="0" normalizeH="0" baseline="0" noProof="0" dirty="0" smtClean="0">
              <a:ln>
                <a:noFill/>
              </a:ln>
              <a:solidFill>
                <a:srgbClr val="0F5494"/>
              </a:solidFill>
              <a:effectLst/>
              <a:uLnTx/>
              <a:uFillTx/>
              <a:latin typeface="Verdana" pitchFamily="34" charset="0"/>
              <a:ea typeface="+mn-ea"/>
              <a:cs typeface="+mn-cs"/>
            </a:endParaRPr>
          </a:p>
          <a:p>
            <a:pPr marL="630238" marR="0" lvl="1" indent="-273050" algn="l" defTabSz="914400" rtl="0" eaLnBrk="0" fontAlgn="base" latinLnBrk="0" hangingPunct="0">
              <a:lnSpc>
                <a:spcPct val="100000"/>
              </a:lnSpc>
              <a:spcBef>
                <a:spcPts val="600"/>
              </a:spcBef>
              <a:spcAft>
                <a:spcPct val="0"/>
              </a:spcAft>
              <a:buClr>
                <a:srgbClr val="FF9933"/>
              </a:buClr>
              <a:buSzTx/>
              <a:buFont typeface="Wingdings" pitchFamily="2" charset="2"/>
              <a:buChar char="Ø"/>
              <a:tabLst/>
              <a:defRPr/>
            </a:pPr>
            <a:endParaRPr kumimoji="0" lang="en-US" altLang="fr-FR" sz="1800" b="0" i="1" u="none" strike="noStrike" kern="1200" cap="none" spc="0" normalizeH="0" baseline="0" noProof="0" dirty="0" smtClean="0">
              <a:ln>
                <a:noFill/>
              </a:ln>
              <a:solidFill>
                <a:srgbClr val="0F5494"/>
              </a:solidFill>
              <a:effectLst/>
              <a:uLnTx/>
              <a:uFillTx/>
              <a:latin typeface="Verdana" pitchFamily="34" charset="0"/>
              <a:ea typeface="+mn-ea"/>
              <a:cs typeface="+mn-cs"/>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4046" y="3579507"/>
            <a:ext cx="1685822" cy="11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97" y="5572817"/>
            <a:ext cx="1565396" cy="8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135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35321989"/>
              </p:ext>
            </p:extLst>
          </p:nvPr>
        </p:nvGraphicFramePr>
        <p:xfrm>
          <a:off x="506506" y="1412776"/>
          <a:ext cx="889298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24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23" y="1412776"/>
            <a:ext cx="8745551"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2032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500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564577726"/>
              </p:ext>
            </p:extLst>
          </p:nvPr>
        </p:nvGraphicFramePr>
        <p:xfrm>
          <a:off x="681481" y="1699856"/>
          <a:ext cx="8636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81481" y="1107758"/>
            <a:ext cx="3655168" cy="523220"/>
          </a:xfrm>
          <a:prstGeom prst="rect">
            <a:avLst/>
          </a:prstGeom>
        </p:spPr>
        <p:txBody>
          <a:bodyPr wrap="none">
            <a:spAutoFit/>
          </a:bodyPr>
          <a:lstStyle/>
          <a:p>
            <a:pPr>
              <a:spcBef>
                <a:spcPct val="50000"/>
              </a:spcBef>
              <a:defRPr/>
            </a:pPr>
            <a:r>
              <a:rPr lang="en-GB" sz="2800" b="1" i="1" dirty="0">
                <a:solidFill>
                  <a:srgbClr val="336699"/>
                </a:solidFill>
                <a:latin typeface="+mj-lt"/>
                <a:ea typeface="+mj-ea"/>
                <a:cs typeface="+mj-cs"/>
              </a:rPr>
              <a:t>CBHE Objectives:</a:t>
            </a:r>
          </a:p>
        </p:txBody>
      </p:sp>
      <p:sp>
        <p:nvSpPr>
          <p:cNvPr id="19" name="AutoShape 6"/>
          <p:cNvSpPr>
            <a:spLocks noChangeAspect="1" noChangeArrowheads="1" noTextEdit="1"/>
          </p:cNvSpPr>
          <p:nvPr/>
        </p:nvSpPr>
        <p:spPr bwMode="auto">
          <a:xfrm>
            <a:off x="908203" y="5920562"/>
            <a:ext cx="2710190" cy="584956"/>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 name="Picture 8"/>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65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0" y="2205038"/>
            <a:ext cx="9445096" cy="4176712"/>
          </a:xfrm>
        </p:spPr>
        <p:txBody>
          <a:bodyPr/>
          <a:lstStyle/>
          <a:p>
            <a:pPr marL="457200" indent="-457200" eaLnBrk="1" hangingPunct="1">
              <a:lnSpc>
                <a:spcPct val="120000"/>
              </a:lnSpc>
              <a:spcAft>
                <a:spcPts val="600"/>
              </a:spcAft>
              <a:buClr>
                <a:schemeClr val="accent2"/>
              </a:buClr>
              <a:buFontTx/>
              <a:buNone/>
            </a:pPr>
            <a:r>
              <a:rPr lang="en-GB" altLang="en-US" sz="1800" b="1" u="sng" smtClean="0">
                <a:solidFill>
                  <a:srgbClr val="003399"/>
                </a:solidFill>
                <a:ea typeface="Verdana" pitchFamily="34" charset="0"/>
                <a:cs typeface="Verdana" pitchFamily="34" charset="0"/>
              </a:rPr>
              <a:t> </a:t>
            </a:r>
            <a:endParaRPr lang="en-GB" altLang="en-US" sz="1600" b="1" u="sng" smtClean="0">
              <a:solidFill>
                <a:srgbClr val="C00000"/>
              </a:solidFill>
            </a:endParaRPr>
          </a:p>
        </p:txBody>
      </p:sp>
      <p:graphicFrame>
        <p:nvGraphicFramePr>
          <p:cNvPr id="6" name="Group 41"/>
          <p:cNvGraphicFramePr>
            <a:graphicFrameLocks noGrp="1"/>
          </p:cNvGraphicFramePr>
          <p:nvPr>
            <p:extLst>
              <p:ext uri="{D42A27DB-BD31-4B8C-83A1-F6EECF244321}">
                <p14:modId xmlns:p14="http://schemas.microsoft.com/office/powerpoint/2010/main" val="2088741538"/>
              </p:ext>
            </p:extLst>
          </p:nvPr>
        </p:nvGraphicFramePr>
        <p:xfrm>
          <a:off x="350838" y="2060575"/>
          <a:ext cx="9204325" cy="4326843"/>
        </p:xfrm>
        <a:graphic>
          <a:graphicData uri="http://schemas.openxmlformats.org/drawingml/2006/table">
            <a:tbl>
              <a:tblPr/>
              <a:tblGrid>
                <a:gridCol w="5928209"/>
                <a:gridCol w="3276116"/>
              </a:tblGrid>
              <a:tr h="4855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noProof="0" dirty="0" smtClean="0">
                          <a:ln>
                            <a:noFill/>
                          </a:ln>
                          <a:solidFill>
                            <a:srgbClr val="FFFFFF"/>
                          </a:solidFill>
                          <a:effectLst/>
                          <a:latin typeface="+mn-lt"/>
                          <a:ea typeface="ＭＳ Ｐゴシック" pitchFamily="-110" charset="-128"/>
                          <a:cs typeface="Arial" pitchFamily="34" charset="0"/>
                        </a:rPr>
                        <a:t>Steps</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noProof="0" dirty="0" smtClean="0">
                          <a:ln>
                            <a:noFill/>
                          </a:ln>
                          <a:solidFill>
                            <a:srgbClr val="FFFFFF"/>
                          </a:solidFill>
                          <a:effectLst/>
                          <a:latin typeface="+mn-lt"/>
                          <a:ea typeface="ＭＳ Ｐゴシック" pitchFamily="-110" charset="-128"/>
                          <a:cs typeface="Arial" pitchFamily="34" charset="0"/>
                        </a:rPr>
                        <a:t>Date</a:t>
                      </a: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r>
              <a:tr h="3627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Publication Erasmus+ CBHE Call for Proposals</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24 October 2018</a:t>
                      </a: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353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Deadline for submission of applications</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chemeClr val="tx2"/>
                          </a:solidFill>
                          <a:effectLst/>
                          <a:latin typeface="+mn-lt"/>
                          <a:ea typeface="ＭＳ Ｐゴシック" pitchFamily="-110" charset="-128"/>
                          <a:cs typeface="Arial" pitchFamily="34" charset="0"/>
                        </a:rPr>
                        <a:t>7 February 2019</a:t>
                      </a: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r>
              <a:tr h="353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Verification of </a:t>
                      </a:r>
                      <a:r>
                        <a:rPr kumimoji="0" lang="en-GB" sz="1400" b="0" i="0" u="none" strike="noStrike" kern="1200" cap="none" normalizeH="0" baseline="0" noProof="0" dirty="0" smtClean="0">
                          <a:ln>
                            <a:noFill/>
                          </a:ln>
                          <a:solidFill>
                            <a:srgbClr val="000090"/>
                          </a:solidFill>
                          <a:effectLst/>
                          <a:latin typeface="+mn-lt"/>
                          <a:ea typeface="ＭＳ Ｐゴシック" pitchFamily="-110" charset="-128"/>
                          <a:cs typeface="Arial" pitchFamily="34" charset="0"/>
                        </a:rPr>
                        <a:t>eligibility</a:t>
                      </a: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 of project proposals</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February – March 2019</a:t>
                      </a: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353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Assessment of projects by experts (remotely)</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March – May 2019</a:t>
                      </a:r>
                      <a:endParaRPr kumimoji="0" lang="en-GB" sz="1400" b="0" i="0" u="none" strike="noStrike" kern="1200" cap="none" normalizeH="0" baseline="0" noProof="0" dirty="0" smtClean="0">
                        <a:ln>
                          <a:noFill/>
                        </a:ln>
                        <a:solidFill>
                          <a:srgbClr val="000090"/>
                        </a:solidFill>
                        <a:effectLst/>
                        <a:latin typeface="+mn-lt"/>
                        <a:ea typeface="ＭＳ Ｐゴシック" pitchFamily="-110" charset="-128"/>
                        <a:cs typeface="Arial" pitchFamily="34" charset="0"/>
                      </a:endParaRP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r>
              <a:tr h="353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Consultation procedure</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noProof="0" dirty="0" smtClean="0">
                          <a:ln>
                            <a:noFill/>
                          </a:ln>
                          <a:solidFill>
                            <a:srgbClr val="000090"/>
                          </a:solidFill>
                          <a:effectLst/>
                          <a:latin typeface="+mn-lt"/>
                          <a:ea typeface="ＭＳ Ｐゴシック" pitchFamily="-110" charset="-128"/>
                          <a:cs typeface="Arial" pitchFamily="34" charset="0"/>
                        </a:rPr>
                        <a:t>June 2019</a:t>
                      </a: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353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Evaluation Committee for selection of projects</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noProof="0" dirty="0" smtClean="0">
                          <a:ln>
                            <a:noFill/>
                          </a:ln>
                          <a:solidFill>
                            <a:srgbClr val="000090"/>
                          </a:solidFill>
                          <a:effectLst/>
                          <a:latin typeface="+mn-lt"/>
                          <a:ea typeface="ＭＳ Ｐゴシック" pitchFamily="-110" charset="-128"/>
                          <a:cs typeface="Arial" pitchFamily="34" charset="0"/>
                        </a:rPr>
                        <a:t>July 2019</a:t>
                      </a: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r>
              <a:tr h="42417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Sending for signature of Award decision by Agency AO</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kern="1200" cap="none" normalizeH="0" baseline="0" noProof="0" dirty="0" smtClean="0">
                          <a:ln>
                            <a:noFill/>
                          </a:ln>
                          <a:solidFill>
                            <a:srgbClr val="000090"/>
                          </a:solidFill>
                          <a:effectLst/>
                          <a:latin typeface="+mn-lt"/>
                          <a:ea typeface="ＭＳ Ｐゴシック" pitchFamily="-110" charset="-128"/>
                          <a:cs typeface="Arial" pitchFamily="34" charset="0"/>
                        </a:rPr>
                        <a:t>July 2019</a:t>
                      </a:r>
                      <a:endParaRPr kumimoji="0" lang="en-GB" sz="1400" b="0" i="0" u="none" strike="noStrike" kern="1200" cap="none" normalizeH="0" baseline="0" noProof="0" dirty="0" smtClean="0">
                        <a:ln>
                          <a:noFill/>
                        </a:ln>
                        <a:solidFill>
                          <a:srgbClr val="000090"/>
                        </a:solidFill>
                        <a:effectLst/>
                        <a:latin typeface="+mn-lt"/>
                        <a:ea typeface="ＭＳ Ｐゴシック" pitchFamily="-110" charset="-128"/>
                        <a:cs typeface="Arial" pitchFamily="34" charset="0"/>
                      </a:endParaRP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40256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Notification of applicants &amp; publication of results</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smtClean="0">
                          <a:ln>
                            <a:noFill/>
                          </a:ln>
                          <a:solidFill>
                            <a:srgbClr val="000090"/>
                          </a:solidFill>
                          <a:effectLst/>
                          <a:latin typeface="+mn-lt"/>
                          <a:ea typeface="ＭＳ Ｐゴシック" pitchFamily="-110" charset="-128"/>
                          <a:cs typeface="Arial" pitchFamily="34" charset="0"/>
                        </a:rPr>
                        <a:t>August 2019</a:t>
                      </a:r>
                      <a:endParaRPr kumimoji="0" lang="en-GB" sz="1400" b="0" i="0" u="none" strike="noStrike" kern="1200" cap="none" normalizeH="0" baseline="0" noProof="0" dirty="0" smtClean="0">
                        <a:ln>
                          <a:noFill/>
                        </a:ln>
                        <a:solidFill>
                          <a:srgbClr val="000090"/>
                        </a:solidFill>
                        <a:effectLst/>
                        <a:latin typeface="+mn-lt"/>
                        <a:ea typeface="ＭＳ Ｐゴシック" pitchFamily="-110" charset="-128"/>
                        <a:cs typeface="Arial" pitchFamily="34" charset="0"/>
                      </a:endParaRP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r>
              <a:tr h="366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Preparation and signature of grant agreements</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August-September 2019</a:t>
                      </a: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4394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rgbClr val="000090"/>
                          </a:solidFill>
                          <a:effectLst/>
                          <a:latin typeface="+mn-lt"/>
                          <a:ea typeface="ＭＳ Ｐゴシック" pitchFamily="-110" charset="-128"/>
                          <a:cs typeface="Arial" pitchFamily="34" charset="0"/>
                        </a:rPr>
                        <a:t>Start  of eligibility period</a:t>
                      </a:r>
                    </a:p>
                  </a:txBody>
                  <a:tcPr marL="99052" marR="99052" marT="45717" marB="4571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normalizeH="0" baseline="0" noProof="0" dirty="0" smtClean="0">
                          <a:ln>
                            <a:noFill/>
                          </a:ln>
                          <a:solidFill>
                            <a:srgbClr val="000090"/>
                          </a:solidFill>
                          <a:effectLst/>
                          <a:latin typeface="+mn-lt"/>
                          <a:ea typeface="ＭＳ Ｐゴシック" pitchFamily="-110" charset="-128"/>
                          <a:cs typeface="Arial" pitchFamily="34" charset="0"/>
                        </a:rPr>
                        <a:t>15 November 2019 or 15 January 2020</a:t>
                      </a:r>
                    </a:p>
                  </a:txBody>
                  <a:tcPr marL="99052" marR="99052" marT="45717" marB="45717"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EBEE"/>
                    </a:solidFill>
                  </a:tcPr>
                </a:tc>
              </a:tr>
            </a:tbl>
          </a:graphicData>
        </a:graphic>
      </p:graphicFrame>
      <p:sp>
        <p:nvSpPr>
          <p:cNvPr id="41002" name="Footer Placeholder 4"/>
          <p:cNvSpPr txBox="1">
            <a:spLocks/>
          </p:cNvSpPr>
          <p:nvPr/>
        </p:nvSpPr>
        <p:spPr bwMode="auto">
          <a:xfrm>
            <a:off x="4328717" y="6467476"/>
            <a:ext cx="1131623" cy="3905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fr-BE" altLang="fr-FR" sz="800" b="1" i="1">
                <a:solidFill>
                  <a:srgbClr val="FFFFFF"/>
                </a:solidFill>
                <a:latin typeface="Verdana Bold"/>
                <a:cs typeface="Arial" pitchFamily="34" charset="0"/>
              </a:rPr>
              <a:t>Erasmus+</a:t>
            </a:r>
            <a:endParaRPr lang="en-GB" altLang="fr-FR" sz="800" b="1" i="1">
              <a:solidFill>
                <a:srgbClr val="FFFFFF"/>
              </a:solidFill>
              <a:latin typeface="Verdana Bold"/>
              <a:cs typeface="Arial" pitchFamily="34" charset="0"/>
            </a:endParaRPr>
          </a:p>
        </p:txBody>
      </p:sp>
      <p:sp>
        <p:nvSpPr>
          <p:cNvPr id="8" name="Rectangle 7"/>
          <p:cNvSpPr/>
          <p:nvPr/>
        </p:nvSpPr>
        <p:spPr>
          <a:xfrm>
            <a:off x="681481" y="1369368"/>
            <a:ext cx="8566769" cy="523220"/>
          </a:xfrm>
          <a:prstGeom prst="rect">
            <a:avLst/>
          </a:prstGeom>
        </p:spPr>
        <p:txBody>
          <a:bodyPr wrap="none">
            <a:spAutoFit/>
          </a:bodyPr>
          <a:lstStyle/>
          <a:p>
            <a:pPr>
              <a:spcBef>
                <a:spcPct val="50000"/>
              </a:spcBef>
              <a:defRPr/>
            </a:pPr>
            <a:r>
              <a:rPr lang="en-GB" sz="2800" b="1" i="1" dirty="0">
                <a:solidFill>
                  <a:srgbClr val="336699"/>
                </a:solidFill>
                <a:latin typeface="+mj-lt"/>
                <a:ea typeface="+mj-ea"/>
                <a:cs typeface="+mj-cs"/>
              </a:rPr>
              <a:t>Roadmap for the CBHE Call for proposals:</a:t>
            </a:r>
          </a:p>
        </p:txBody>
      </p:sp>
      <p:pic>
        <p:nvPicPr>
          <p:cNvPr id="7"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5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373510357"/>
              </p:ext>
            </p:extLst>
          </p:nvPr>
        </p:nvGraphicFramePr>
        <p:xfrm>
          <a:off x="217488" y="2076450"/>
          <a:ext cx="9421812" cy="4635500"/>
        </p:xfrm>
        <a:graphic>
          <a:graphicData uri="http://schemas.openxmlformats.org/drawingml/2006/table">
            <a:tbl>
              <a:tblPr firstRow="1" bandRow="1"/>
              <a:tblGrid>
                <a:gridCol w="5332412"/>
                <a:gridCol w="4089400"/>
              </a:tblGrid>
              <a:tr h="864606">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Aft>
                          <a:spcPts val="0"/>
                        </a:spcAft>
                      </a:pPr>
                      <a:r>
                        <a:rPr lang="en-GB" sz="2000" kern="1200" dirty="0" smtClean="0">
                          <a:effectLst/>
                        </a:rPr>
                        <a:t>Programme Countries</a:t>
                      </a:r>
                    </a:p>
                    <a:p>
                      <a:pPr algn="ctr">
                        <a:lnSpc>
                          <a:spcPct val="115000"/>
                        </a:lnSpc>
                        <a:spcAft>
                          <a:spcPts val="0"/>
                        </a:spcAft>
                      </a:pPr>
                      <a:r>
                        <a:rPr lang="en-GB" sz="1400" kern="1200" dirty="0" smtClean="0">
                          <a:effectLst/>
                        </a:rPr>
                        <a:t>(</a:t>
                      </a:r>
                      <a:r>
                        <a:rPr lang="en-GB" sz="1400" b="1" kern="1200" dirty="0" smtClean="0">
                          <a:solidFill>
                            <a:schemeClr val="lt1"/>
                          </a:solidFill>
                          <a:effectLst/>
                          <a:latin typeface="Verdana"/>
                          <a:ea typeface="+mn-ea"/>
                          <a:cs typeface="+mn-cs"/>
                        </a:rPr>
                        <a:t>34** </a:t>
                      </a:r>
                      <a:r>
                        <a:rPr lang="en-GB" sz="1400" kern="1200" dirty="0" smtClean="0">
                          <a:effectLst/>
                        </a:rPr>
                        <a:t>countries paying a contribution to E+)</a:t>
                      </a:r>
                      <a:endParaRPr lang="en-GB" sz="1400" dirty="0">
                        <a:effectLst/>
                        <a:latin typeface="Calibri"/>
                        <a:ea typeface="Calibri"/>
                        <a:cs typeface="Times New Roman"/>
                      </a:endParaRPr>
                    </a:p>
                  </a:txBody>
                  <a:tcPr marL="99038" marR="99038" marT="45709" marB="4570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Aft>
                          <a:spcPts val="0"/>
                        </a:spcAft>
                      </a:pPr>
                      <a:r>
                        <a:rPr lang="en-GB" sz="2000" kern="1200" dirty="0" smtClean="0">
                          <a:effectLst/>
                        </a:rPr>
                        <a:t>CBHE Eligible Partner Countries </a:t>
                      </a:r>
                      <a:r>
                        <a:rPr lang="en-GB" sz="1400" kern="1200" dirty="0" smtClean="0">
                          <a:effectLst/>
                        </a:rPr>
                        <a:t>(&gt; 150 countries) </a:t>
                      </a:r>
                      <a:endParaRPr lang="en-GB" sz="1400" dirty="0">
                        <a:effectLst/>
                        <a:latin typeface="Calibri"/>
                        <a:ea typeface="Calibri"/>
                        <a:cs typeface="Times New Roman"/>
                      </a:endParaRPr>
                    </a:p>
                  </a:txBody>
                  <a:tcPr marL="99038" marR="99038" marT="45709" marB="4570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7089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nSpc>
                          <a:spcPct val="115000"/>
                        </a:lnSpc>
                        <a:spcAft>
                          <a:spcPts val="0"/>
                        </a:spcAft>
                      </a:pPr>
                      <a:r>
                        <a:rPr lang="en-GB" sz="1400" b="1" dirty="0" smtClean="0">
                          <a:effectLst/>
                        </a:rPr>
                        <a:t>28</a:t>
                      </a:r>
                      <a:r>
                        <a:rPr lang="en-GB" sz="1400" baseline="0" dirty="0" smtClean="0">
                          <a:effectLst/>
                          <a:latin typeface="Times New Roman"/>
                          <a:cs typeface="Times New Roman"/>
                        </a:rPr>
                        <a:t>*</a:t>
                      </a:r>
                      <a:r>
                        <a:rPr lang="en-GB" sz="1400" b="1" dirty="0" smtClean="0">
                          <a:effectLst/>
                        </a:rPr>
                        <a:t> EU </a:t>
                      </a:r>
                      <a:r>
                        <a:rPr lang="en-GB" sz="1400" b="1" dirty="0">
                          <a:effectLst/>
                        </a:rPr>
                        <a:t>Member States:</a:t>
                      </a:r>
                    </a:p>
                    <a:p>
                      <a:pPr>
                        <a:lnSpc>
                          <a:spcPct val="115000"/>
                        </a:lnSpc>
                        <a:spcAft>
                          <a:spcPts val="0"/>
                        </a:spcAft>
                      </a:pPr>
                      <a:endParaRPr lang="en-GB" sz="1400" b="1" dirty="0" smtClean="0">
                        <a:effectLst/>
                      </a:endParaRPr>
                    </a:p>
                    <a:p>
                      <a:pPr>
                        <a:lnSpc>
                          <a:spcPct val="115000"/>
                        </a:lnSpc>
                        <a:spcAft>
                          <a:spcPts val="0"/>
                        </a:spcAft>
                      </a:pPr>
                      <a:endParaRPr lang="en-GB" sz="1400" b="1" dirty="0" smtClean="0">
                        <a:effectLst/>
                      </a:endParaRPr>
                    </a:p>
                    <a:p>
                      <a:pPr>
                        <a:lnSpc>
                          <a:spcPct val="115000"/>
                        </a:lnSpc>
                        <a:spcAft>
                          <a:spcPts val="0"/>
                        </a:spcAft>
                      </a:pPr>
                      <a:endParaRPr lang="en-GB" sz="1400" b="1" dirty="0" smtClean="0">
                        <a:effectLst/>
                      </a:endParaRPr>
                    </a:p>
                    <a:p>
                      <a:pPr>
                        <a:lnSpc>
                          <a:spcPct val="115000"/>
                        </a:lnSpc>
                        <a:spcAft>
                          <a:spcPts val="0"/>
                        </a:spcAft>
                      </a:pPr>
                      <a:endParaRPr lang="en-GB" sz="1400" b="1" dirty="0" smtClean="0">
                        <a:effectLst/>
                      </a:endParaRPr>
                    </a:p>
                    <a:p>
                      <a:pPr>
                        <a:lnSpc>
                          <a:spcPct val="115000"/>
                        </a:lnSpc>
                        <a:spcAft>
                          <a:spcPts val="0"/>
                        </a:spcAft>
                      </a:pPr>
                      <a:endParaRPr lang="en-GB" sz="1400" b="1" dirty="0" smtClean="0">
                        <a:effectLst/>
                      </a:endParaRPr>
                    </a:p>
                    <a:p>
                      <a:pPr>
                        <a:lnSpc>
                          <a:spcPct val="115000"/>
                        </a:lnSpc>
                        <a:spcAft>
                          <a:spcPts val="0"/>
                        </a:spcAft>
                      </a:pPr>
                      <a:endParaRPr lang="en-GB" sz="1400" b="1" dirty="0" smtClean="0">
                        <a:effectLst/>
                      </a:endParaRPr>
                    </a:p>
                    <a:p>
                      <a:pPr>
                        <a:lnSpc>
                          <a:spcPct val="115000"/>
                        </a:lnSpc>
                        <a:spcAft>
                          <a:spcPts val="0"/>
                        </a:spcAft>
                      </a:pPr>
                      <a:r>
                        <a:rPr lang="en-GB" sz="1400" b="1" dirty="0" smtClean="0">
                          <a:effectLst/>
                        </a:rPr>
                        <a:t>Other programme countries:</a:t>
                      </a:r>
                    </a:p>
                    <a:p>
                      <a:pPr>
                        <a:lnSpc>
                          <a:spcPct val="115000"/>
                        </a:lnSpc>
                        <a:spcAft>
                          <a:spcPts val="0"/>
                        </a:spcAft>
                      </a:pPr>
                      <a:r>
                        <a:rPr lang="en-GB" sz="1400" dirty="0" smtClean="0">
                          <a:effectLst/>
                        </a:rPr>
                        <a:t>Iceland, Liechtenstein, Norway, former Yugoslav Republic of Macedonia, Republic</a:t>
                      </a:r>
                      <a:r>
                        <a:rPr lang="en-GB" sz="1400" baseline="0" dirty="0" smtClean="0">
                          <a:effectLst/>
                        </a:rPr>
                        <a:t> of Serbia</a:t>
                      </a:r>
                      <a:r>
                        <a:rPr lang="en-GB" sz="1400" baseline="0" dirty="0" smtClean="0">
                          <a:effectLst/>
                          <a:latin typeface="Times New Roman"/>
                          <a:cs typeface="Times New Roman"/>
                        </a:rPr>
                        <a:t>**</a:t>
                      </a:r>
                      <a:r>
                        <a:rPr lang="en-GB" sz="1400" baseline="0" dirty="0" smtClean="0">
                          <a:effectLst/>
                        </a:rPr>
                        <a:t>, </a:t>
                      </a:r>
                      <a:r>
                        <a:rPr lang="en-GB" sz="1400" dirty="0" smtClean="0">
                          <a:effectLst/>
                        </a:rPr>
                        <a:t>Turkey</a:t>
                      </a:r>
                    </a:p>
                    <a:p>
                      <a:pPr>
                        <a:lnSpc>
                          <a:spcPct val="115000"/>
                        </a:lnSpc>
                        <a:spcAft>
                          <a:spcPts val="0"/>
                        </a:spcAft>
                      </a:pPr>
                      <a:endParaRPr lang="fr-BE" sz="1400" dirty="0" smtClean="0">
                        <a:effectLst/>
                        <a:latin typeface="Calibri"/>
                        <a:ea typeface="Calibri"/>
                        <a:cs typeface="Times New Roman"/>
                      </a:endParaRPr>
                    </a:p>
                    <a:p>
                      <a:pPr>
                        <a:lnSpc>
                          <a:spcPct val="115000"/>
                        </a:lnSpc>
                        <a:spcAft>
                          <a:spcPts val="0"/>
                        </a:spcAft>
                      </a:pPr>
                      <a:r>
                        <a:rPr lang="en-GB" sz="900" baseline="0" dirty="0" smtClean="0">
                          <a:effectLst/>
                          <a:latin typeface="Times New Roman"/>
                          <a:cs typeface="Times New Roman"/>
                        </a:rPr>
                        <a:t>* </a:t>
                      </a:r>
                      <a:r>
                        <a:rPr lang="en-GB" sz="900" kern="1200" dirty="0" smtClean="0">
                          <a:solidFill>
                            <a:schemeClr val="dk1"/>
                          </a:solidFill>
                          <a:effectLst/>
                          <a:latin typeface="Verdana"/>
                          <a:ea typeface="+mn-ea"/>
                          <a:cs typeface="+mn-cs"/>
                        </a:rPr>
                        <a:t>Fo</a:t>
                      </a:r>
                      <a:r>
                        <a:rPr lang="en-GB" sz="900" kern="1200" baseline="0" dirty="0" smtClean="0">
                          <a:solidFill>
                            <a:schemeClr val="dk1"/>
                          </a:solidFill>
                          <a:effectLst/>
                          <a:latin typeface="Verdana"/>
                          <a:ea typeface="+mn-ea"/>
                          <a:cs typeface="+mn-cs"/>
                        </a:rPr>
                        <a:t>r </a:t>
                      </a:r>
                      <a:r>
                        <a:rPr lang="en-GB" sz="900" kern="1200" dirty="0" smtClean="0">
                          <a:solidFill>
                            <a:schemeClr val="dk1"/>
                          </a:solidFill>
                          <a:effectLst/>
                          <a:latin typeface="Verdana"/>
                          <a:ea typeface="+mn-ea"/>
                          <a:cs typeface="+mn-cs"/>
                        </a:rPr>
                        <a:t>British applicants: Eligibility criteria must be complied with for the entire  duration of the grant. </a:t>
                      </a:r>
                      <a:endParaRPr lang="fr-BE" sz="900" kern="1200" dirty="0" smtClean="0">
                        <a:solidFill>
                          <a:schemeClr val="dk1"/>
                        </a:solidFill>
                        <a:effectLst/>
                        <a:latin typeface="Verdana"/>
                        <a:ea typeface="+mn-ea"/>
                        <a:cs typeface="+mn-cs"/>
                      </a:endParaRPr>
                    </a:p>
                    <a:p>
                      <a:r>
                        <a:rPr lang="en-GB" sz="900" kern="1200" dirty="0" smtClean="0">
                          <a:solidFill>
                            <a:schemeClr val="dk1"/>
                          </a:solidFill>
                          <a:effectLst/>
                          <a:latin typeface="Verdana"/>
                          <a:ea typeface="+mn-ea"/>
                          <a:cs typeface="+mn-cs"/>
                        </a:rPr>
                        <a:t>**The recognition of Serbia as a Programme Country is subject to conditions</a:t>
                      </a:r>
                    </a:p>
                    <a:p>
                      <a:endParaRPr lang="en-GB" sz="1400" kern="1200" dirty="0" smtClean="0">
                        <a:solidFill>
                          <a:schemeClr val="dk1"/>
                        </a:solidFill>
                        <a:effectLst/>
                        <a:latin typeface="Verdana"/>
                        <a:ea typeface="+mn-ea"/>
                        <a:cs typeface="+mn-cs"/>
                      </a:endParaRPr>
                    </a:p>
                  </a:txBody>
                  <a:tcPr marL="99038" marR="99038" marT="45709" marB="4570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nSpc>
                          <a:spcPct val="115000"/>
                        </a:lnSpc>
                        <a:spcAft>
                          <a:spcPts val="0"/>
                        </a:spcAft>
                      </a:pPr>
                      <a:endParaRPr lang="en-GB" sz="1400" dirty="0" smtClean="0">
                        <a:effectLst/>
                      </a:endParaRPr>
                    </a:p>
                    <a:p>
                      <a:pPr>
                        <a:lnSpc>
                          <a:spcPct val="115000"/>
                        </a:lnSpc>
                        <a:spcAft>
                          <a:spcPts val="0"/>
                        </a:spcAft>
                      </a:pPr>
                      <a:endParaRPr lang="en-GB" sz="1400" dirty="0" smtClean="0">
                        <a:effectLst/>
                      </a:endParaRPr>
                    </a:p>
                    <a:p>
                      <a:pPr>
                        <a:lnSpc>
                          <a:spcPct val="115000"/>
                        </a:lnSpc>
                        <a:spcAft>
                          <a:spcPts val="0"/>
                        </a:spcAft>
                      </a:pPr>
                      <a:endParaRPr lang="en-GB" sz="1400" dirty="0" smtClean="0">
                        <a:effectLst/>
                      </a:endParaRPr>
                    </a:p>
                    <a:p>
                      <a:pPr>
                        <a:lnSpc>
                          <a:spcPct val="115000"/>
                        </a:lnSpc>
                        <a:spcAft>
                          <a:spcPts val="0"/>
                        </a:spcAft>
                      </a:pPr>
                      <a:r>
                        <a:rPr lang="en-GB" sz="1400" dirty="0">
                          <a:effectLst/>
                        </a:rPr>
                        <a:t> </a:t>
                      </a:r>
                    </a:p>
                    <a:p>
                      <a:pPr>
                        <a:lnSpc>
                          <a:spcPct val="115000"/>
                        </a:lnSpc>
                        <a:spcAft>
                          <a:spcPts val="0"/>
                        </a:spcAft>
                      </a:pPr>
                      <a:r>
                        <a:rPr lang="en-GB" sz="1400" dirty="0">
                          <a:effectLst/>
                        </a:rPr>
                        <a:t> </a:t>
                      </a:r>
                      <a:endParaRPr lang="en-GB" sz="1400" dirty="0">
                        <a:effectLst/>
                        <a:latin typeface="Calibri"/>
                        <a:ea typeface="Calibri"/>
                        <a:cs typeface="Times New Roman"/>
                      </a:endParaRPr>
                    </a:p>
                  </a:txBody>
                  <a:tcPr marL="99038" marR="99038" marT="45709" marB="4570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13" name="Content Placeholder 4"/>
          <p:cNvSpPr txBox="1">
            <a:spLocks/>
          </p:cNvSpPr>
          <p:nvPr/>
        </p:nvSpPr>
        <p:spPr bwMode="auto">
          <a:xfrm>
            <a:off x="5562600" y="2895600"/>
            <a:ext cx="40767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a:lstStyle>
          <a:p>
            <a:pPr marL="0" indent="0" eaLnBrk="1" hangingPunct="1">
              <a:buNone/>
              <a:defRPr/>
            </a:pPr>
            <a:r>
              <a:rPr lang="fr-BE" altLang="en-US" sz="1400" dirty="0" err="1" smtClean="0">
                <a:solidFill>
                  <a:prstClr val="black"/>
                </a:solidFill>
              </a:rPr>
              <a:t>Regions</a:t>
            </a:r>
            <a:r>
              <a:rPr lang="fr-BE" altLang="en-US" sz="1400" dirty="0" smtClean="0">
                <a:solidFill>
                  <a:prstClr val="black"/>
                </a:solidFill>
              </a:rPr>
              <a:t>:</a:t>
            </a: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1: Western Balkans</a:t>
            </a: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 </a:t>
            </a:r>
            <a:r>
              <a:rPr lang="fr-BE" altLang="en-US"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Eastern</a:t>
            </a: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BE" altLang="en-US"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Partnership</a:t>
            </a:r>
            <a:endParaRPr lang="fr-BE" alt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3: South-</a:t>
            </a:r>
            <a:r>
              <a:rPr lang="fr-BE" altLang="en-US"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Mediterranean</a:t>
            </a:r>
            <a:endPar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4: </a:t>
            </a:r>
            <a:r>
              <a:rPr lang="fr-BE" altLang="en-US"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Russian</a:t>
            </a: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BE" altLang="en-US"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Federation</a:t>
            </a:r>
            <a:endPar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6: Asia</a:t>
            </a: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7: Central Asia</a:t>
            </a: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8: Latin </a:t>
            </a:r>
            <a:r>
              <a:rPr lang="fr-BE" altLang="en-US" sz="14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America</a:t>
            </a:r>
            <a:r>
              <a:rPr lang="fr-BE" altLang="en-US" sz="14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9: Iran, Iraq, </a:t>
            </a:r>
            <a:r>
              <a:rPr lang="fr-BE" altLang="en-US"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Yemen</a:t>
            </a:r>
            <a:endPar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10: South </a:t>
            </a:r>
            <a:r>
              <a:rPr lang="fr-BE" altLang="en-US"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Africa</a:t>
            </a:r>
            <a:endPar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11: </a:t>
            </a:r>
            <a:r>
              <a:rPr lang="fr-BE" altLang="en-US"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African</a:t>
            </a:r>
            <a:r>
              <a:rPr lang="fr-BE"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Caribbean and Pacific</a:t>
            </a:r>
          </a:p>
          <a:p>
            <a:pPr marL="0" indent="0" eaLnBrk="1" hangingPunct="1">
              <a:buFontTx/>
              <a:buNone/>
              <a:defRPr/>
            </a:pPr>
            <a:endParaRPr lang="en-GB" altLang="en-US" kern="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9471" name="Rectangle 1"/>
          <p:cNvSpPr>
            <a:spLocks noChangeArrowheads="1"/>
          </p:cNvSpPr>
          <p:nvPr/>
        </p:nvSpPr>
        <p:spPr bwMode="auto">
          <a:xfrm>
            <a:off x="5562600" y="5789593"/>
            <a:ext cx="4127500" cy="954107"/>
          </a:xfrm>
          <a:prstGeom prst="rect">
            <a:avLst/>
          </a:prstGeom>
          <a:solidFill>
            <a:srgbClr val="FF0000"/>
          </a:solidFill>
          <a:ln w="28575" algn="ctr">
            <a:solidFill>
              <a:srgbClr val="FF0000"/>
            </a:solidFill>
            <a:round/>
            <a:headEnd/>
            <a:tailEnd/>
          </a:ln>
        </p:spPr>
        <p:txBody>
          <a:bodyPr wrap="square" anchor="ctr">
            <a:spAutoFit/>
          </a:bodyPr>
          <a:lstStyle>
            <a:lvl1pPr eaLnBrk="0" hangingPunct="0">
              <a:defRPr sz="2400">
                <a:solidFill>
                  <a:srgbClr val="FF0000"/>
                </a:solidFill>
                <a:latin typeface="Verdana" pitchFamily="34" charset="0"/>
                <a:cs typeface="Arial" charset="0"/>
                <a:sym typeface="Webdings" pitchFamily="18" charset="2"/>
              </a:defRPr>
            </a:lvl1pPr>
            <a:lvl2pPr marL="742950" indent="-285750" eaLnBrk="0" hangingPunct="0">
              <a:defRPr sz="2400">
                <a:solidFill>
                  <a:srgbClr val="FF0000"/>
                </a:solidFill>
                <a:latin typeface="Verdana" pitchFamily="34" charset="0"/>
                <a:cs typeface="Arial" charset="0"/>
                <a:sym typeface="Webdings" pitchFamily="18" charset="2"/>
              </a:defRPr>
            </a:lvl2pPr>
            <a:lvl3pPr marL="1143000" indent="-228600" eaLnBrk="0" hangingPunct="0">
              <a:defRPr sz="2400">
                <a:solidFill>
                  <a:srgbClr val="FF0000"/>
                </a:solidFill>
                <a:latin typeface="Verdana" pitchFamily="34" charset="0"/>
                <a:cs typeface="Arial" charset="0"/>
                <a:sym typeface="Webdings" pitchFamily="18" charset="2"/>
              </a:defRPr>
            </a:lvl3pPr>
            <a:lvl4pPr marL="1600200" indent="-228600" eaLnBrk="0" hangingPunct="0">
              <a:defRPr sz="2400">
                <a:solidFill>
                  <a:srgbClr val="FF0000"/>
                </a:solidFill>
                <a:latin typeface="Verdana" pitchFamily="34" charset="0"/>
                <a:cs typeface="Arial" charset="0"/>
                <a:sym typeface="Webdings" pitchFamily="18" charset="2"/>
              </a:defRPr>
            </a:lvl4pPr>
            <a:lvl5pPr marL="2057400" indent="-228600" eaLnBrk="0" hangingPunct="0">
              <a:defRPr sz="2400">
                <a:solidFill>
                  <a:srgbClr val="FF0000"/>
                </a:solidFill>
                <a:latin typeface="Verdana" pitchFamily="34" charset="0"/>
                <a:cs typeface="Arial" charset="0"/>
                <a:sym typeface="Webdings" pitchFamily="18" charset="2"/>
              </a:defRPr>
            </a:lvl5pPr>
            <a:lvl6pPr marL="2514600" indent="-228600" eaLnBrk="0" fontAlgn="base" hangingPunct="0">
              <a:spcBef>
                <a:spcPct val="0"/>
              </a:spcBef>
              <a:spcAft>
                <a:spcPct val="0"/>
              </a:spcAft>
              <a:defRPr sz="2400">
                <a:solidFill>
                  <a:srgbClr val="FF0000"/>
                </a:solidFill>
                <a:latin typeface="Verdana" pitchFamily="34" charset="0"/>
                <a:cs typeface="Arial" charset="0"/>
                <a:sym typeface="Webdings" pitchFamily="18" charset="2"/>
              </a:defRPr>
            </a:lvl6pPr>
            <a:lvl7pPr marL="2971800" indent="-228600" eaLnBrk="0" fontAlgn="base" hangingPunct="0">
              <a:spcBef>
                <a:spcPct val="0"/>
              </a:spcBef>
              <a:spcAft>
                <a:spcPct val="0"/>
              </a:spcAft>
              <a:defRPr sz="2400">
                <a:solidFill>
                  <a:srgbClr val="FF0000"/>
                </a:solidFill>
                <a:latin typeface="Verdana" pitchFamily="34" charset="0"/>
                <a:cs typeface="Arial" charset="0"/>
                <a:sym typeface="Webdings" pitchFamily="18" charset="2"/>
              </a:defRPr>
            </a:lvl7pPr>
            <a:lvl8pPr marL="3429000" indent="-228600" eaLnBrk="0" fontAlgn="base" hangingPunct="0">
              <a:spcBef>
                <a:spcPct val="0"/>
              </a:spcBef>
              <a:spcAft>
                <a:spcPct val="0"/>
              </a:spcAft>
              <a:defRPr sz="2400">
                <a:solidFill>
                  <a:srgbClr val="FF0000"/>
                </a:solidFill>
                <a:latin typeface="Verdana" pitchFamily="34" charset="0"/>
                <a:cs typeface="Arial" charset="0"/>
                <a:sym typeface="Webdings" pitchFamily="18" charset="2"/>
              </a:defRPr>
            </a:lvl8pPr>
            <a:lvl9pPr marL="3886200" indent="-228600" eaLnBrk="0" fontAlgn="base" hangingPunct="0">
              <a:spcBef>
                <a:spcPct val="0"/>
              </a:spcBef>
              <a:spcAft>
                <a:spcPct val="0"/>
              </a:spcAft>
              <a:defRPr sz="2400">
                <a:solidFill>
                  <a:srgbClr val="FF0000"/>
                </a:solidFill>
                <a:latin typeface="Verdana" pitchFamily="34" charset="0"/>
                <a:cs typeface="Arial" charset="0"/>
                <a:sym typeface="Webdings" pitchFamily="18" charset="2"/>
              </a:defRPr>
            </a:lvl9pPr>
          </a:lstStyle>
          <a:p>
            <a:pPr eaLnBrk="1" hangingPunct="1"/>
            <a:r>
              <a:rPr lang="fr-BE" altLang="en-US" sz="1400" b="1" u="sng" dirty="0" err="1">
                <a:solidFill>
                  <a:srgbClr val="000000"/>
                </a:solidFill>
              </a:rPr>
              <a:t>Ineligible</a:t>
            </a:r>
            <a:r>
              <a:rPr lang="fr-BE" altLang="en-US" sz="1400" b="1" u="sng" dirty="0">
                <a:solidFill>
                  <a:srgbClr val="000000"/>
                </a:solidFill>
              </a:rPr>
              <a:t> Partner countries:</a:t>
            </a:r>
          </a:p>
          <a:p>
            <a:pPr eaLnBrk="1" hangingPunct="1"/>
            <a:r>
              <a:rPr lang="fr-BE" altLang="en-US" sz="1400" dirty="0" smtClean="0">
                <a:solidFill>
                  <a:srgbClr val="000000"/>
                </a:solidFill>
              </a:rPr>
              <a:t> - </a:t>
            </a:r>
            <a:r>
              <a:rPr lang="fr-BE" altLang="en-US" sz="1400" dirty="0" err="1" smtClean="0">
                <a:solidFill>
                  <a:srgbClr val="000000"/>
                </a:solidFill>
              </a:rPr>
              <a:t>Regions</a:t>
            </a:r>
            <a:r>
              <a:rPr lang="fr-BE" altLang="en-US" sz="1400" dirty="0" smtClean="0">
                <a:solidFill>
                  <a:srgbClr val="000000"/>
                </a:solidFill>
              </a:rPr>
              <a:t> </a:t>
            </a:r>
            <a:r>
              <a:rPr lang="fr-BE" altLang="en-US" sz="1400" dirty="0">
                <a:solidFill>
                  <a:srgbClr val="000000"/>
                </a:solidFill>
              </a:rPr>
              <a:t>5, 12 and </a:t>
            </a:r>
            <a:r>
              <a:rPr lang="fr-BE" altLang="en-US" sz="1400" dirty="0" smtClean="0">
                <a:solidFill>
                  <a:srgbClr val="000000"/>
                </a:solidFill>
              </a:rPr>
              <a:t>13</a:t>
            </a:r>
          </a:p>
          <a:p>
            <a:pPr eaLnBrk="1" hangingPunct="1"/>
            <a:r>
              <a:rPr lang="en-GB" sz="1400" dirty="0">
                <a:solidFill>
                  <a:schemeClr val="dk1"/>
                </a:solidFill>
                <a:latin typeface="Verdana"/>
              </a:rPr>
              <a:t> </a:t>
            </a:r>
            <a:r>
              <a:rPr lang="en-GB" sz="1400" dirty="0" smtClean="0">
                <a:solidFill>
                  <a:schemeClr val="dk1"/>
                </a:solidFill>
                <a:latin typeface="Verdana"/>
              </a:rPr>
              <a:t>- Chile and Uruguay can be only associated partners</a:t>
            </a:r>
            <a:endParaRPr lang="fr-BE" altLang="en-US" sz="1400" dirty="0">
              <a:solidFill>
                <a:srgbClr val="000000"/>
              </a:solidFill>
            </a:endParaRPr>
          </a:p>
        </p:txBody>
      </p:sp>
      <p:pic>
        <p:nvPicPr>
          <p:cNvPr id="8" name="Picture 2" descr="Image result for free eu flag to 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89" y="3307278"/>
            <a:ext cx="1426594" cy="8783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0487" y="1285135"/>
            <a:ext cx="8318303" cy="523220"/>
          </a:xfrm>
          <a:prstGeom prst="rect">
            <a:avLst/>
          </a:prstGeom>
        </p:spPr>
        <p:txBody>
          <a:bodyPr wrap="none">
            <a:spAutoFit/>
          </a:bodyPr>
          <a:lstStyle/>
          <a:p>
            <a:r>
              <a:rPr lang="en-GB" sz="2800" b="1" i="1" dirty="0">
                <a:solidFill>
                  <a:srgbClr val="336699"/>
                </a:solidFill>
                <a:latin typeface="+mj-lt"/>
                <a:ea typeface="+mj-ea"/>
                <a:cs typeface="+mj-cs"/>
              </a:rPr>
              <a:t>CBHE Programme and Partner Countries</a:t>
            </a:r>
          </a:p>
        </p:txBody>
      </p:sp>
      <p:pic>
        <p:nvPicPr>
          <p:cNvPr id="9" name="Picture 8"/>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70513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F1A03-9B34-4653-B0CD-C80558B4651F}" type="slidenum">
              <a:rPr lang="en-GB" smtClean="0"/>
              <a:pPr>
                <a:defRPr/>
              </a:pPr>
              <a:t>9</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775396500"/>
              </p:ext>
            </p:extLst>
          </p:nvPr>
        </p:nvGraphicFramePr>
        <p:xfrm>
          <a:off x="342901" y="1847873"/>
          <a:ext cx="9105903" cy="4796767"/>
        </p:xfrm>
        <a:graphic>
          <a:graphicData uri="http://schemas.openxmlformats.org/drawingml/2006/table">
            <a:tbl>
              <a:tblPr/>
              <a:tblGrid>
                <a:gridCol w="6007099"/>
                <a:gridCol w="1498600"/>
                <a:gridCol w="1162622"/>
                <a:gridCol w="437582"/>
              </a:tblGrid>
              <a:tr h="845750">
                <a:tc>
                  <a:txBody>
                    <a:bodyPr/>
                    <a:lstStyle/>
                    <a:p>
                      <a:pPr algn="l" fontAlgn="ctr"/>
                      <a:r>
                        <a:rPr lang="en-GB" sz="1400" b="1" i="0" u="none" strike="noStrike" dirty="0">
                          <a:solidFill>
                            <a:srgbClr val="FFFFFF"/>
                          </a:solidFill>
                          <a:effectLst/>
                          <a:latin typeface="Times New Roman"/>
                        </a:rPr>
                        <a:t>Region</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smtClean="0">
                          <a:solidFill>
                            <a:srgbClr val="FFFFFF"/>
                          </a:solidFill>
                          <a:effectLst/>
                          <a:latin typeface="Times New Roman"/>
                        </a:rPr>
                        <a:t>Budget allocated </a:t>
                      </a:r>
                      <a:br>
                        <a:rPr lang="en-GB" sz="1400" b="1" i="0" u="none" strike="noStrike" dirty="0" smtClean="0">
                          <a:solidFill>
                            <a:srgbClr val="FFFFFF"/>
                          </a:solidFill>
                          <a:effectLst/>
                          <a:latin typeface="Times New Roman"/>
                        </a:rPr>
                      </a:br>
                      <a:r>
                        <a:rPr lang="en-GB" sz="1400" b="1" i="0" u="none" strike="noStrike" dirty="0" smtClean="0">
                          <a:solidFill>
                            <a:srgbClr val="FFFFFF"/>
                          </a:solidFill>
                          <a:effectLst/>
                          <a:latin typeface="Times New Roman"/>
                        </a:rPr>
                        <a:t>in 2019</a:t>
                      </a:r>
                      <a:br>
                        <a:rPr lang="en-GB" sz="1400" b="1" i="0" u="none" strike="noStrike" dirty="0" smtClean="0">
                          <a:solidFill>
                            <a:srgbClr val="FFFFFF"/>
                          </a:solidFill>
                          <a:effectLst/>
                          <a:latin typeface="Times New Roman"/>
                        </a:rPr>
                      </a:br>
                      <a:r>
                        <a:rPr lang="en-GB" sz="1400" b="1" i="0" u="none" strike="noStrike" dirty="0" smtClean="0">
                          <a:solidFill>
                            <a:srgbClr val="FFFFFF"/>
                          </a:solidFill>
                          <a:effectLst/>
                          <a:latin typeface="Times New Roman"/>
                        </a:rPr>
                        <a:t>(in Mio €)</a:t>
                      </a:r>
                    </a:p>
                    <a:p>
                      <a:pPr algn="ctr" fontAlgn="ctr"/>
                      <a:endParaRPr lang="en-GB" sz="1400" b="1" i="0" u="none" strike="noStrike" dirty="0">
                        <a:solidFill>
                          <a:srgbClr val="FFFFFF"/>
                        </a:solidFill>
                        <a:effectLst/>
                        <a:latin typeface="Times New Roman"/>
                      </a:endParaRPr>
                    </a:p>
                  </a:txBody>
                  <a:tcPr marL="7957" marR="7957" marT="7957" marB="0">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en-GB" sz="1400" b="1" i="0" u="none" strike="noStrike" dirty="0">
                          <a:solidFill>
                            <a:srgbClr val="FFFFFF"/>
                          </a:solidFill>
                          <a:effectLst/>
                          <a:latin typeface="Times New Roman"/>
                        </a:rPr>
                        <a:t>Indicative  number of selected projects</a:t>
                      </a:r>
                      <a:r>
                        <a:rPr lang="en-GB" sz="1400" b="1" i="0" u="none" strike="noStrike" dirty="0" smtClean="0">
                          <a:solidFill>
                            <a:srgbClr val="FFFFFF"/>
                          </a:solidFill>
                          <a:effectLst/>
                          <a:latin typeface="Times New Roman"/>
                        </a:rPr>
                        <a:t>**</a:t>
                      </a:r>
                      <a:endParaRPr lang="en-GB" sz="1400" b="1" i="0" u="none" strike="noStrike" dirty="0">
                        <a:solidFill>
                          <a:srgbClr val="FFFFFF"/>
                        </a:solidFill>
                        <a:effectLst/>
                        <a:latin typeface="Times New Roman"/>
                      </a:endParaRPr>
                    </a:p>
                  </a:txBody>
                  <a:tcPr marL="7957" marR="7957" marT="7957"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fontAlgn="ctr"/>
                      <a:endParaRPr lang="en-GB" sz="1400" b="1" i="0" u="none" strike="noStrike" dirty="0">
                        <a:solidFill>
                          <a:srgbClr val="FFFFFF"/>
                        </a:solidFill>
                        <a:effectLst/>
                        <a:latin typeface="Times New Roman"/>
                      </a:endParaRPr>
                    </a:p>
                  </a:txBody>
                  <a:tcPr marL="7957" marR="7957" marT="79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7297">
                <a:tc>
                  <a:txBody>
                    <a:bodyPr/>
                    <a:lstStyle/>
                    <a:p>
                      <a:pPr algn="l" fontAlgn="ctr"/>
                      <a:r>
                        <a:rPr lang="en-GB" sz="1400" b="1" i="0" u="none" strike="noStrike" dirty="0">
                          <a:solidFill>
                            <a:srgbClr val="002060"/>
                          </a:solidFill>
                          <a:effectLst/>
                          <a:latin typeface="Times New Roman"/>
                        </a:rPr>
                        <a:t>REGION 1 - Western Balkans </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ctr" fontAlgn="ctr"/>
                      <a:r>
                        <a:rPr lang="fr-BE" sz="1400" b="1" i="1" u="none" strike="noStrike" dirty="0" smtClean="0">
                          <a:solidFill>
                            <a:srgbClr val="FF0000"/>
                          </a:solidFill>
                          <a:effectLst/>
                          <a:latin typeface="Times New Roman"/>
                        </a:rPr>
                        <a:t>16,39</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gridSpan="2">
                  <a:txBody>
                    <a:bodyPr/>
                    <a:lstStyle/>
                    <a:p>
                      <a:pPr algn="ctr" fontAlgn="ctr"/>
                      <a:r>
                        <a:rPr lang="en-GB" sz="1400" b="1" i="1" u="none" strike="noStrike" dirty="0" smtClean="0">
                          <a:solidFill>
                            <a:srgbClr val="FF0000"/>
                          </a:solidFill>
                          <a:effectLst/>
                          <a:latin typeface="Times New Roman"/>
                        </a:rPr>
                        <a:t>19</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r>
              <a:tr h="264777">
                <a:tc>
                  <a:txBody>
                    <a:bodyPr/>
                    <a:lstStyle/>
                    <a:p>
                      <a:pPr algn="l" fontAlgn="ctr"/>
                      <a:r>
                        <a:rPr lang="en-GB" sz="1400" b="1" i="0" u="none" strike="noStrike" dirty="0">
                          <a:solidFill>
                            <a:srgbClr val="002060"/>
                          </a:solidFill>
                          <a:effectLst/>
                          <a:latin typeface="Times New Roman"/>
                        </a:rPr>
                        <a:t>REGION 2 - Eastern Partnership countries</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ctr" fontAlgn="ctr"/>
                      <a:r>
                        <a:rPr lang="fr-BE" sz="1400" b="1" i="1" u="none" strike="noStrike" dirty="0" smtClean="0">
                          <a:solidFill>
                            <a:srgbClr val="FF0000"/>
                          </a:solidFill>
                          <a:effectLst/>
                          <a:latin typeface="Times New Roman"/>
                        </a:rPr>
                        <a:t>12,77</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gridSpan="2">
                  <a:txBody>
                    <a:bodyPr/>
                    <a:lstStyle/>
                    <a:p>
                      <a:pPr algn="ctr" fontAlgn="ctr"/>
                      <a:r>
                        <a:rPr lang="en-GB" sz="1400" b="1" i="1" u="none" strike="noStrike" dirty="0">
                          <a:solidFill>
                            <a:srgbClr val="FF0000"/>
                          </a:solidFill>
                          <a:effectLst/>
                          <a:latin typeface="Times New Roman"/>
                        </a:rPr>
                        <a:t>15</a:t>
                      </a: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r>
              <a:tr h="26477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400" b="0" i="1" u="none" strike="noStrike" dirty="0" smtClean="0">
                          <a:solidFill>
                            <a:srgbClr val="002060"/>
                          </a:solidFill>
                          <a:effectLst/>
                          <a:latin typeface="Times New Roman"/>
                        </a:rPr>
                        <a:t>Additional allocation for Georgia/Ukraine*</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ctr" fontAlgn="ctr"/>
                      <a:r>
                        <a:rPr lang="fr-BE" sz="1400" b="1" i="1" u="none" strike="noStrike" dirty="0" smtClean="0">
                          <a:solidFill>
                            <a:srgbClr val="FF0000"/>
                          </a:solidFill>
                          <a:effectLst/>
                          <a:latin typeface="Times New Roman"/>
                        </a:rPr>
                        <a:t>1+1</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gridSpan="2">
                  <a:txBody>
                    <a:bodyPr/>
                    <a:lstStyle/>
                    <a:p>
                      <a:pPr algn="ctr" fontAlgn="ctr"/>
                      <a:r>
                        <a:rPr lang="fr-BE" sz="1400" b="1" i="1" u="none" strike="noStrike" dirty="0" smtClean="0">
                          <a:solidFill>
                            <a:srgbClr val="FF0000"/>
                          </a:solidFill>
                          <a:effectLst/>
                          <a:latin typeface="Times New Roman"/>
                        </a:rPr>
                        <a:t>2</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hMerge="1">
                  <a:txBody>
                    <a:bodyPr/>
                    <a:lstStyle/>
                    <a:p>
                      <a:endParaRPr lang="en-GB"/>
                    </a:p>
                  </a:txBody>
                  <a:tcPr/>
                </a:tc>
              </a:tr>
              <a:tr h="283689">
                <a:tc>
                  <a:txBody>
                    <a:bodyPr/>
                    <a:lstStyle/>
                    <a:p>
                      <a:pPr algn="l" fontAlgn="ctr"/>
                      <a:r>
                        <a:rPr lang="en-GB" sz="1600" b="1" i="0" u="none" strike="noStrike" dirty="0">
                          <a:solidFill>
                            <a:srgbClr val="002060"/>
                          </a:solidFill>
                          <a:effectLst/>
                          <a:latin typeface="Times New Roman"/>
                        </a:rPr>
                        <a:t>REGION 3  - South-Mediterranean countries  </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a:txBody>
                    <a:bodyPr/>
                    <a:lstStyle/>
                    <a:p>
                      <a:pPr algn="ctr" fontAlgn="ctr"/>
                      <a:r>
                        <a:rPr lang="fr-BE" sz="1600" b="1" i="1" u="none" strike="noStrike" dirty="0" smtClean="0">
                          <a:solidFill>
                            <a:srgbClr val="FF0000"/>
                          </a:solidFill>
                          <a:effectLst/>
                          <a:latin typeface="Times New Roman"/>
                        </a:rPr>
                        <a:t>26,17</a:t>
                      </a:r>
                      <a:endParaRPr lang="en-GB" sz="16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gridSpan="2">
                  <a:txBody>
                    <a:bodyPr/>
                    <a:lstStyle/>
                    <a:p>
                      <a:pPr algn="ctr" fontAlgn="ctr"/>
                      <a:r>
                        <a:rPr lang="en-GB" sz="1600" b="1" i="1" u="none" strike="noStrike" dirty="0" smtClean="0">
                          <a:solidFill>
                            <a:srgbClr val="FF0000"/>
                          </a:solidFill>
                          <a:effectLst/>
                          <a:latin typeface="Times New Roman"/>
                        </a:rPr>
                        <a:t>30</a:t>
                      </a:r>
                      <a:endParaRPr lang="en-GB" sz="16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r>
              <a:tr h="245862">
                <a:tc>
                  <a:txBody>
                    <a:bodyPr/>
                    <a:lstStyle/>
                    <a:p>
                      <a:pPr algn="r" fontAlgn="ctr"/>
                      <a:r>
                        <a:rPr lang="en-GB" sz="1400" b="0" i="1" u="none" strike="noStrike" dirty="0">
                          <a:solidFill>
                            <a:srgbClr val="002060"/>
                          </a:solidFill>
                          <a:effectLst/>
                          <a:latin typeface="Times New Roman"/>
                        </a:rPr>
                        <a:t>Additional allocation for Tunisia*</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a:txBody>
                    <a:bodyPr/>
                    <a:lstStyle/>
                    <a:p>
                      <a:pPr algn="ctr" fontAlgn="ctr"/>
                      <a:r>
                        <a:rPr lang="fr-BE" sz="1400" b="1" i="1" u="none" strike="noStrike" dirty="0" smtClean="0">
                          <a:solidFill>
                            <a:srgbClr val="FF0000"/>
                          </a:solidFill>
                          <a:effectLst/>
                          <a:latin typeface="Times New Roman"/>
                        </a:rPr>
                        <a:t>3</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gridSpan="2">
                  <a:txBody>
                    <a:bodyPr/>
                    <a:lstStyle/>
                    <a:p>
                      <a:pPr algn="ctr" fontAlgn="ctr"/>
                      <a:r>
                        <a:rPr lang="fr-BE" sz="1400" b="1" i="1" u="none" strike="noStrike" dirty="0" smtClean="0">
                          <a:solidFill>
                            <a:srgbClr val="FF0000"/>
                          </a:solidFill>
                          <a:effectLst/>
                          <a:latin typeface="Times New Roman"/>
                        </a:rPr>
                        <a:t>4</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r>
              <a:tr h="264123">
                <a:tc>
                  <a:txBody>
                    <a:bodyPr/>
                    <a:lstStyle/>
                    <a:p>
                      <a:pPr algn="l" fontAlgn="ctr"/>
                      <a:r>
                        <a:rPr lang="en-GB" sz="1400" b="1" i="0" u="none" strike="noStrike" dirty="0">
                          <a:solidFill>
                            <a:srgbClr val="002060"/>
                          </a:solidFill>
                          <a:effectLst/>
                          <a:latin typeface="Times New Roman"/>
                        </a:rPr>
                        <a:t>REGION 4 - Russian Federation</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fr-BE" sz="1400" b="1" i="1" u="none" strike="noStrike" dirty="0" smtClean="0">
                          <a:solidFill>
                            <a:srgbClr val="FF0000"/>
                          </a:solidFill>
                          <a:effectLst/>
                          <a:latin typeface="Times New Roman"/>
                        </a:rPr>
                        <a:t>5,85</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gridSpan="2">
                  <a:txBody>
                    <a:bodyPr/>
                    <a:lstStyle/>
                    <a:p>
                      <a:pPr algn="ctr" fontAlgn="ctr"/>
                      <a:r>
                        <a:rPr lang="en-GB" sz="1400" b="1" i="1" u="none" strike="noStrike" dirty="0" smtClean="0">
                          <a:solidFill>
                            <a:srgbClr val="FF0000"/>
                          </a:solidFill>
                          <a:effectLst/>
                          <a:latin typeface="Times New Roman"/>
                        </a:rPr>
                        <a:t>7</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r>
              <a:tr h="228843">
                <a:tc>
                  <a:txBody>
                    <a:bodyPr/>
                    <a:lstStyle/>
                    <a:p>
                      <a:pPr algn="l" fontAlgn="ctr"/>
                      <a:r>
                        <a:rPr lang="en-GB" sz="1400" b="1" i="0" u="none" strike="noStrike" dirty="0">
                          <a:solidFill>
                            <a:srgbClr val="002060"/>
                          </a:solidFill>
                          <a:effectLst/>
                          <a:latin typeface="Times New Roman"/>
                        </a:rPr>
                        <a:t>REGION 6  - Asia</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ctr" fontAlgn="ctr"/>
                      <a:r>
                        <a:rPr lang="fr-BE" sz="1400" b="1" i="1" u="none" strike="noStrike" dirty="0" smtClean="0">
                          <a:solidFill>
                            <a:srgbClr val="FF0000"/>
                          </a:solidFill>
                          <a:effectLst/>
                          <a:latin typeface="Times New Roman"/>
                        </a:rPr>
                        <a:t>47,46</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gridSpan="2">
                  <a:txBody>
                    <a:bodyPr/>
                    <a:lstStyle/>
                    <a:p>
                      <a:pPr algn="ctr" fontAlgn="ctr"/>
                      <a:r>
                        <a:rPr lang="fr-BE" sz="1400" b="1" i="1" u="none" strike="noStrike" dirty="0" smtClean="0">
                          <a:solidFill>
                            <a:srgbClr val="FF0000"/>
                          </a:solidFill>
                          <a:effectLst/>
                          <a:latin typeface="Times New Roman"/>
                        </a:rPr>
                        <a:t>54</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r>
              <a:tr h="226949">
                <a:tc>
                  <a:txBody>
                    <a:bodyPr/>
                    <a:lstStyle/>
                    <a:p>
                      <a:pPr algn="l" fontAlgn="ctr"/>
                      <a:r>
                        <a:rPr lang="en-GB" sz="1400" b="1" i="0" u="none" strike="noStrike" dirty="0">
                          <a:solidFill>
                            <a:srgbClr val="002060"/>
                          </a:solidFill>
                          <a:effectLst/>
                          <a:latin typeface="Times New Roman"/>
                        </a:rPr>
                        <a:t>REGION 7  - Central Asia</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fr-BE" sz="1400" b="1" i="1" u="none" strike="noStrike" dirty="0" smtClean="0">
                          <a:solidFill>
                            <a:srgbClr val="FF0000"/>
                          </a:solidFill>
                          <a:effectLst/>
                          <a:latin typeface="Times New Roman"/>
                        </a:rPr>
                        <a:t>9,42</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gridSpan="2">
                  <a:txBody>
                    <a:bodyPr/>
                    <a:lstStyle/>
                    <a:p>
                      <a:pPr algn="ctr" fontAlgn="ctr"/>
                      <a:r>
                        <a:rPr lang="en-GB" sz="1400" b="1" i="1" u="none" strike="noStrike" dirty="0" smtClean="0">
                          <a:solidFill>
                            <a:srgbClr val="FF0000"/>
                          </a:solidFill>
                          <a:effectLst/>
                          <a:latin typeface="Times New Roman"/>
                        </a:rPr>
                        <a:t>11</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r>
              <a:tr h="217297">
                <a:tc>
                  <a:txBody>
                    <a:bodyPr/>
                    <a:lstStyle/>
                    <a:p>
                      <a:pPr algn="l" fontAlgn="ctr"/>
                      <a:r>
                        <a:rPr lang="en-GB" sz="1400" b="1" i="0" u="none" strike="noStrike" dirty="0">
                          <a:solidFill>
                            <a:srgbClr val="002060"/>
                          </a:solidFill>
                          <a:effectLst/>
                          <a:latin typeface="Times New Roman"/>
                        </a:rPr>
                        <a:t>REGION 8 - Latin America</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ctr" fontAlgn="ctr"/>
                      <a:r>
                        <a:rPr lang="fr-BE" sz="1400" b="1" i="1" u="none" strike="noStrike" dirty="0" smtClean="0">
                          <a:solidFill>
                            <a:srgbClr val="FF0000"/>
                          </a:solidFill>
                          <a:effectLst/>
                          <a:latin typeface="Times New Roman"/>
                        </a:rPr>
                        <a:t>12,70</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gridSpan="2">
                  <a:txBody>
                    <a:bodyPr/>
                    <a:lstStyle/>
                    <a:p>
                      <a:pPr algn="ctr" fontAlgn="ctr"/>
                      <a:r>
                        <a:rPr lang="en-GB" sz="1400" b="1" i="1" u="none" strike="noStrike" dirty="0">
                          <a:solidFill>
                            <a:srgbClr val="FF0000"/>
                          </a:solidFill>
                          <a:effectLst/>
                          <a:latin typeface="Times New Roman"/>
                        </a:rPr>
                        <a:t>15</a:t>
                      </a: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r>
              <a:tr h="217297">
                <a:tc>
                  <a:txBody>
                    <a:bodyPr/>
                    <a:lstStyle/>
                    <a:p>
                      <a:pPr algn="l" fontAlgn="ctr"/>
                      <a:r>
                        <a:rPr lang="en-GB" sz="1400" b="1" i="0" u="none" strike="noStrike" dirty="0">
                          <a:solidFill>
                            <a:srgbClr val="002060"/>
                          </a:solidFill>
                          <a:effectLst/>
                          <a:latin typeface="Times New Roman"/>
                        </a:rPr>
                        <a:t>REGION 9 </a:t>
                      </a:r>
                      <a:r>
                        <a:rPr lang="en-GB" sz="1400" b="1" i="0" u="none" strike="noStrike" dirty="0" smtClean="0">
                          <a:solidFill>
                            <a:srgbClr val="002060"/>
                          </a:solidFill>
                          <a:effectLst/>
                          <a:latin typeface="Times New Roman"/>
                        </a:rPr>
                        <a:t>– Middle East (Iran</a:t>
                      </a:r>
                      <a:r>
                        <a:rPr lang="en-GB" sz="1400" b="1" i="0" u="none" strike="noStrike" dirty="0">
                          <a:solidFill>
                            <a:srgbClr val="002060"/>
                          </a:solidFill>
                          <a:effectLst/>
                          <a:latin typeface="Times New Roman"/>
                        </a:rPr>
                        <a:t>, Iraq, </a:t>
                      </a:r>
                      <a:r>
                        <a:rPr lang="en-GB" sz="1400" b="1" i="0" u="none" strike="noStrike" dirty="0" smtClean="0">
                          <a:solidFill>
                            <a:srgbClr val="002060"/>
                          </a:solidFill>
                          <a:effectLst/>
                          <a:latin typeface="Times New Roman"/>
                        </a:rPr>
                        <a:t>Yemen)</a:t>
                      </a:r>
                      <a:endParaRPr lang="en-GB" sz="1400" b="1" i="0" u="none" strike="noStrike" dirty="0">
                        <a:solidFill>
                          <a:srgbClr val="002060"/>
                        </a:solidFill>
                        <a:effectLst/>
                        <a:latin typeface="Times New Roman"/>
                      </a:endParaRP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ctr"/>
                      <a:r>
                        <a:rPr lang="fr-BE" sz="1400" b="1" i="1" u="none" strike="noStrike" dirty="0" smtClean="0">
                          <a:solidFill>
                            <a:srgbClr val="FF0000"/>
                          </a:solidFill>
                          <a:effectLst/>
                          <a:latin typeface="Times New Roman"/>
                        </a:rPr>
                        <a:t>2,20</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gridSpan="2">
                  <a:txBody>
                    <a:bodyPr/>
                    <a:lstStyle/>
                    <a:p>
                      <a:pPr algn="ctr" fontAlgn="ctr"/>
                      <a:r>
                        <a:rPr lang="en-GB" sz="1400" b="1" i="1" u="none" strike="noStrike" dirty="0" smtClean="0">
                          <a:solidFill>
                            <a:srgbClr val="FF0000"/>
                          </a:solidFill>
                          <a:effectLst/>
                          <a:latin typeface="Times New Roman"/>
                        </a:rPr>
                        <a:t>3</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r>
              <a:tr h="217297">
                <a:tc>
                  <a:txBody>
                    <a:bodyPr/>
                    <a:lstStyle/>
                    <a:p>
                      <a:pPr algn="l" fontAlgn="ctr"/>
                      <a:r>
                        <a:rPr lang="en-GB" sz="1400" b="1" i="0" u="none" strike="noStrike" dirty="0">
                          <a:solidFill>
                            <a:srgbClr val="002060"/>
                          </a:solidFill>
                          <a:effectLst/>
                          <a:latin typeface="Times New Roman"/>
                        </a:rPr>
                        <a:t>REGION 10  - South Africa</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9AB"/>
                    </a:solidFill>
                  </a:tcPr>
                </a:tc>
                <a:tc>
                  <a:txBody>
                    <a:bodyPr/>
                    <a:lstStyle/>
                    <a:p>
                      <a:pPr algn="ctr" fontAlgn="ctr"/>
                      <a:r>
                        <a:rPr lang="fr-BE" sz="1400" b="1" i="1" u="none" strike="noStrike" dirty="0" smtClean="0">
                          <a:solidFill>
                            <a:srgbClr val="FF0000"/>
                          </a:solidFill>
                          <a:effectLst/>
                          <a:latin typeface="Times New Roman"/>
                        </a:rPr>
                        <a:t>4,50</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9AB"/>
                    </a:solidFill>
                  </a:tcPr>
                </a:tc>
                <a:tc gridSpan="2">
                  <a:txBody>
                    <a:bodyPr/>
                    <a:lstStyle/>
                    <a:p>
                      <a:pPr algn="ctr" fontAlgn="ctr"/>
                      <a:r>
                        <a:rPr lang="fr-BE" sz="1400" b="1" i="1" u="none" strike="noStrike" dirty="0" smtClean="0">
                          <a:solidFill>
                            <a:srgbClr val="FF0000"/>
                          </a:solidFill>
                          <a:effectLst/>
                          <a:latin typeface="Times New Roman"/>
                        </a:rPr>
                        <a:t>5</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9AB"/>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9AB"/>
                    </a:solidFill>
                  </a:tcPr>
                </a:tc>
              </a:tr>
              <a:tr h="258085">
                <a:tc>
                  <a:txBody>
                    <a:bodyPr/>
                    <a:lstStyle/>
                    <a:p>
                      <a:pPr algn="l" fontAlgn="ctr"/>
                      <a:r>
                        <a:rPr lang="en-GB" sz="1400" b="1" i="0" u="none" strike="noStrike" dirty="0">
                          <a:solidFill>
                            <a:srgbClr val="002060"/>
                          </a:solidFill>
                          <a:effectLst/>
                          <a:latin typeface="Times New Roman"/>
                        </a:rPr>
                        <a:t>REGION 11 - ACP countries</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ctr" fontAlgn="ctr"/>
                      <a:r>
                        <a:rPr lang="fr-BE" sz="1400" b="1" i="1" u="none" strike="noStrike" dirty="0" smtClean="0">
                          <a:solidFill>
                            <a:srgbClr val="FF0000"/>
                          </a:solidFill>
                          <a:effectLst/>
                          <a:latin typeface="Times New Roman"/>
                        </a:rPr>
                        <a:t>6,35</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gridSpan="2">
                  <a:txBody>
                    <a:bodyPr/>
                    <a:lstStyle/>
                    <a:p>
                      <a:pPr algn="ctr" fontAlgn="ctr"/>
                      <a:r>
                        <a:rPr lang="en-GB" sz="1400" b="1" i="1" u="none" strike="noStrike" dirty="0" smtClean="0">
                          <a:solidFill>
                            <a:srgbClr val="FF0000"/>
                          </a:solidFill>
                          <a:effectLst/>
                          <a:latin typeface="Times New Roman"/>
                        </a:rPr>
                        <a:t>7</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r>
              <a:tr h="263768">
                <a:tc>
                  <a:txBody>
                    <a:bodyPr/>
                    <a:lstStyle/>
                    <a:p>
                      <a:pPr algn="l" fontAlgn="ctr"/>
                      <a:r>
                        <a:rPr lang="en-GB" sz="1400" b="1" i="0" u="none" strike="noStrike" dirty="0">
                          <a:solidFill>
                            <a:srgbClr val="FFFFFF"/>
                          </a:solidFill>
                          <a:effectLst/>
                          <a:latin typeface="Times New Roman"/>
                        </a:rPr>
                        <a:t>TOTAL</a:t>
                      </a:r>
                    </a:p>
                  </a:txBody>
                  <a:tcPr marL="7957" marR="7957" marT="795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BE" sz="1400" b="1" i="1" u="none" strike="noStrike" dirty="0" smtClean="0">
                          <a:solidFill>
                            <a:srgbClr val="FF0000"/>
                          </a:solidFill>
                          <a:effectLst/>
                          <a:latin typeface="Times New Roman"/>
                        </a:rPr>
                        <a:t>148,81</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gridSpan="2">
                  <a:txBody>
                    <a:bodyPr/>
                    <a:lstStyle/>
                    <a:p>
                      <a:pPr algn="ctr" fontAlgn="ctr"/>
                      <a:r>
                        <a:rPr lang="en-GB" sz="1400" b="1" i="1" u="none" strike="noStrike" dirty="0" smtClean="0">
                          <a:solidFill>
                            <a:srgbClr val="FF0000"/>
                          </a:solidFill>
                          <a:effectLst/>
                          <a:latin typeface="Times New Roman"/>
                        </a:rPr>
                        <a:t>172</a:t>
                      </a: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hMerge="1">
                  <a:txBody>
                    <a:bodyPr/>
                    <a:lstStyle/>
                    <a:p>
                      <a:pPr algn="ctr" fontAlgn="ctr"/>
                      <a:endParaRPr lang="en-GB" sz="1400" b="1" i="1" u="none" strike="noStrike" dirty="0">
                        <a:solidFill>
                          <a:srgbClr val="FF0000"/>
                        </a:solidFill>
                        <a:effectLst/>
                        <a:latin typeface="Times New Roman"/>
                      </a:endParaRPr>
                    </a:p>
                  </a:txBody>
                  <a:tcPr marL="7957" marR="7957" marT="795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r>
              <a:tr h="749229">
                <a:tc gridSpan="3">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BE" sz="1400" b="0" i="1" u="none" strike="noStrike" dirty="0" smtClean="0">
                          <a:solidFill>
                            <a:srgbClr val="002060"/>
                          </a:solidFill>
                          <a:effectLst/>
                          <a:latin typeface="Times New Roman"/>
                        </a:rPr>
                        <a:t>*</a:t>
                      </a:r>
                      <a:r>
                        <a:rPr lang="fr-BE" sz="1400" b="0" i="1" u="none" strike="noStrike" baseline="0" dirty="0" smtClean="0">
                          <a:solidFill>
                            <a:srgbClr val="002060"/>
                          </a:solidFill>
                          <a:effectLst/>
                          <a:latin typeface="Times New Roman"/>
                        </a:rPr>
                        <a:t> </a:t>
                      </a:r>
                      <a:r>
                        <a:rPr lang="en-GB" sz="1400" b="0" i="1" u="none" strike="noStrike" dirty="0" smtClean="0">
                          <a:solidFill>
                            <a:srgbClr val="002060"/>
                          </a:solidFill>
                          <a:effectLst/>
                          <a:latin typeface="Times New Roman"/>
                        </a:rPr>
                        <a:t>An additional allocation for Tunisia/Georgia/Ukraine might become available subject to the relevant Commission decisions being taken.</a:t>
                      </a:r>
                    </a:p>
                    <a:p>
                      <a:pPr algn="just" fontAlgn="ctr"/>
                      <a:r>
                        <a:rPr lang="en-GB" sz="1400" b="0" i="1" u="none" strike="noStrike" dirty="0" smtClean="0">
                          <a:solidFill>
                            <a:srgbClr val="002060"/>
                          </a:solidFill>
                          <a:effectLst/>
                          <a:latin typeface="Times New Roman"/>
                        </a:rPr>
                        <a:t>** </a:t>
                      </a:r>
                      <a:r>
                        <a:rPr lang="en-GB" sz="1400" b="0" i="1" u="none" strike="noStrike" dirty="0">
                          <a:solidFill>
                            <a:srgbClr val="002060"/>
                          </a:solidFill>
                          <a:effectLst/>
                          <a:latin typeface="Times New Roman"/>
                        </a:rPr>
                        <a:t>Calculated on the average grant/project recorded in </a:t>
                      </a:r>
                      <a:r>
                        <a:rPr lang="en-GB" sz="1400" b="0" i="1" u="none" strike="noStrike" dirty="0" smtClean="0">
                          <a:solidFill>
                            <a:srgbClr val="002060"/>
                          </a:solidFill>
                          <a:effectLst/>
                          <a:latin typeface="Times New Roman"/>
                        </a:rPr>
                        <a:t>2018</a:t>
                      </a:r>
                      <a:endParaRPr lang="en-GB" sz="1400" b="0" i="1" u="none" strike="noStrike" dirty="0">
                        <a:solidFill>
                          <a:srgbClr val="002060"/>
                        </a:solidFill>
                        <a:effectLst/>
                        <a:latin typeface="Times New Roman"/>
                      </a:endParaRPr>
                    </a:p>
                  </a:txBody>
                  <a:tcPr marL="7957" marR="7957" marT="795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dirty="0">
                        <a:solidFill>
                          <a:srgbClr val="000000"/>
                        </a:solidFill>
                        <a:effectLst/>
                        <a:latin typeface="Calibri"/>
                      </a:endParaRPr>
                    </a:p>
                  </a:txBody>
                  <a:tcPr marL="7957" marR="7957" marT="7957" marB="0" anchor="b">
                    <a:lnL>
                      <a:noFill/>
                    </a:lnL>
                    <a:lnR>
                      <a:noFill/>
                    </a:lnR>
                    <a:lnT>
                      <a:noFill/>
                    </a:lnT>
                    <a:lnB>
                      <a:noFill/>
                    </a:lnB>
                  </a:tcPr>
                </a:tc>
              </a:tr>
            </a:tbl>
          </a:graphicData>
        </a:graphic>
      </p:graphicFrame>
      <p:sp>
        <p:nvSpPr>
          <p:cNvPr id="3" name="Rectangle 2"/>
          <p:cNvSpPr/>
          <p:nvPr/>
        </p:nvSpPr>
        <p:spPr>
          <a:xfrm>
            <a:off x="2933700" y="1266114"/>
            <a:ext cx="4305300" cy="523220"/>
          </a:xfrm>
          <a:prstGeom prst="rect">
            <a:avLst/>
          </a:prstGeom>
        </p:spPr>
        <p:txBody>
          <a:bodyPr wrap="square">
            <a:spAutoFit/>
          </a:bodyPr>
          <a:lstStyle/>
          <a:p>
            <a:pPr>
              <a:defRPr/>
            </a:pPr>
            <a:r>
              <a:rPr lang="fr-BE" sz="2800" b="1" i="1" dirty="0">
                <a:solidFill>
                  <a:srgbClr val="336699"/>
                </a:solidFill>
                <a:latin typeface="+mj-lt"/>
                <a:ea typeface="+mj-ea"/>
                <a:cs typeface="+mj-cs"/>
              </a:rPr>
              <a:t>Indicative budget </a:t>
            </a:r>
          </a:p>
        </p:txBody>
      </p:sp>
      <p:pic>
        <p:nvPicPr>
          <p:cNvPr id="7" name="Picture 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02" t="-53937" r="-15801" b="-21136"/>
          <a:stretch/>
        </p:blipFill>
        <p:spPr bwMode="auto">
          <a:xfrm>
            <a:off x="3393441" y="-10160"/>
            <a:ext cx="3881120" cy="1259840"/>
          </a:xfrm>
          <a:prstGeom prst="rect">
            <a:avLst/>
          </a:prstGeom>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75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rasmus+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CA58AFA150E14186F82329272FF7A8" ma:contentTypeVersion="3" ma:contentTypeDescription="Create a new document." ma:contentTypeScope="" ma:versionID="ae82fe2decaedfe0477810f6be5888a1">
  <xsd:schema xmlns:xsd="http://www.w3.org/2001/XMLSchema" xmlns:xs="http://www.w3.org/2001/XMLSchema" xmlns:p="http://schemas.microsoft.com/office/2006/metadata/properties" targetNamespace="http://schemas.microsoft.com/office/2006/metadata/properties" ma:root="true" ma:fieldsID="1e5db682b37e7972ee8b6ef4a5d844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2ED66A-7D25-4211-AC4D-9413F8A2E8FD}">
  <ds:schemaRefs>
    <ds:schemaRef ds:uri="http://schemas.microsoft.com/sharepoint/v3/contenttype/forms"/>
  </ds:schemaRefs>
</ds:datastoreItem>
</file>

<file path=customXml/itemProps2.xml><?xml version="1.0" encoding="utf-8"?>
<ds:datastoreItem xmlns:ds="http://schemas.openxmlformats.org/officeDocument/2006/customXml" ds:itemID="{E62F2CEA-AF76-422F-A38E-187A1D46BD54}">
  <ds:schemaRefs>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EE018084-0CEE-434C-8915-294FC1417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5769</TotalTime>
  <Words>4649</Words>
  <Application>Microsoft Office PowerPoint</Application>
  <PresentationFormat>A4 Paper (210x297 mm)</PresentationFormat>
  <Paragraphs>708</Paragraphs>
  <Slides>54</Slides>
  <Notes>40</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Erasmus+_en</vt:lpstr>
      <vt:lpstr>Default Design</vt:lpstr>
      <vt:lpstr>Blank</vt:lpstr>
      <vt:lpstr>PowerPoint Presentation</vt:lpstr>
      <vt:lpstr>PowerPoint Presentation</vt:lpstr>
      <vt:lpstr>OUTLINE</vt:lpstr>
      <vt:lpstr>PowerPoint Presentation</vt:lpstr>
      <vt:lpstr>Erasmus+</vt:lpstr>
      <vt:lpstr>PowerPoint Presentation</vt:lpstr>
      <vt:lpstr>PowerPoint Presentation</vt:lpstr>
      <vt:lpstr>PowerPoint Presentation</vt:lpstr>
      <vt:lpstr>PowerPoint Presentation</vt:lpstr>
      <vt:lpstr>PowerPoint Presentation</vt:lpstr>
      <vt:lpstr>PowerPoint Presentation</vt:lpstr>
      <vt:lpstr>     Types of projects: examples </vt:lpstr>
      <vt:lpstr>PowerPoint Presentation</vt:lpstr>
      <vt:lpstr>PowerPoint Presentation</vt:lpstr>
      <vt:lpstr>PowerPoint Presentation</vt:lpstr>
      <vt:lpstr>PowerPoint Presentation</vt:lpstr>
      <vt:lpstr>Who can apply?</vt:lpstr>
      <vt:lpstr>PowerPoint Presentation</vt:lpstr>
      <vt:lpstr>PowerPoint Presentation</vt:lpstr>
      <vt:lpstr>PowerPoint Presentation</vt:lpstr>
      <vt:lpstr>PowerPoint Presentation</vt:lpstr>
      <vt:lpstr>PowerPoint Presentation</vt:lpstr>
      <vt:lpstr> Necessity is the mother of all invention  </vt:lpstr>
      <vt:lpstr>The Y – Factors 1/2 </vt:lpstr>
      <vt:lpstr>The Y – Factors 2/2 </vt:lpstr>
      <vt:lpstr>Looking for Christmas Gifts ?</vt:lpstr>
      <vt:lpstr>Consult the other Erasmus+ Bodies (in time)</vt:lpstr>
      <vt:lpstr>PowerPoint Presentation</vt:lpstr>
      <vt:lpstr>Which Criteria am I ?</vt:lpstr>
      <vt:lpstr>PowerPoint Presentation</vt:lpstr>
      <vt:lpstr>Which Criteria am I ?</vt:lpstr>
      <vt:lpstr>PowerPoint Presentation</vt:lpstr>
      <vt:lpstr>Relevance 1/2  - Part D Detailed Description</vt:lpstr>
      <vt:lpstr>PowerPoint Presentation</vt:lpstr>
      <vt:lpstr> Quality Design/Implementation – Part E (LFM) </vt:lpstr>
      <vt:lpstr>Work Packages</vt:lpstr>
      <vt:lpstr>E.3 Budget and Cost Effectiveness</vt:lpstr>
      <vt:lpstr> LFM – not using properly it very bad very bad </vt:lpstr>
      <vt:lpstr>PowerPoint Presentation</vt:lpstr>
      <vt:lpstr>F 3 – Meet the partner HEI </vt:lpstr>
      <vt:lpstr>F3 – CD Confirm and Specify</vt:lpstr>
      <vt:lpstr>PowerPoint Presentation</vt:lpstr>
      <vt:lpstr>Impact and Sustainability 2/2</vt:lpstr>
      <vt:lpstr> When attachment dies formalities are born …                                       </vt:lpstr>
      <vt:lpstr>Creating the eForm</vt:lpstr>
      <vt:lpstr>PowerPoint Presentation</vt:lpstr>
      <vt:lpstr>PowerPoint Presentation</vt:lpstr>
      <vt:lpstr>PowerPoint Presentation</vt:lpstr>
      <vt:lpstr>Part B: Description of the project (general information)</vt:lpstr>
      <vt:lpstr> Annexes https://eacea.ec.europa.eu/erasmus-plus/funding/capacity-building-higher-education-2019_en </vt:lpstr>
      <vt:lpstr>             Detailed project description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burgifr</dc:creator>
  <cp:lastModifiedBy>NEO Expert</cp:lastModifiedBy>
  <cp:revision>418</cp:revision>
  <cp:lastPrinted>2018-11-23T15:25:37Z</cp:lastPrinted>
  <dcterms:created xsi:type="dcterms:W3CDTF">2014-09-15T18:04:54Z</dcterms:created>
  <dcterms:modified xsi:type="dcterms:W3CDTF">2018-12-20T12:29:33Z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Format">
    <vt:lpwstr>PPT Document</vt:lpwstr>
  </property>
  <property fmtid="{D5CDD505-2E9C-101B-9397-08002B2CF9AE}" pid="4" name="Supplier">
    <vt:lpwstr/>
  </property>
  <property fmtid="{D5CDD505-2E9C-101B-9397-08002B2CF9AE}" pid="5" name="_Contributor">
    <vt:lpwstr/>
  </property>
  <property fmtid="{D5CDD505-2E9C-101B-9397-08002B2CF9AE}" pid="6" name="Link To Folder">
    <vt:lpwstr>, </vt:lpwstr>
  </property>
  <property fmtid="{D5CDD505-2E9C-101B-9397-08002B2CF9AE}" pid="7" name="edomec">
    <vt:lpwstr>10.02.04.82      IT Sector</vt:lpwstr>
  </property>
  <property fmtid="{D5CDD505-2E9C-101B-9397-08002B2CF9AE}" pid="8" name="docID">
    <vt:lpwstr/>
  </property>
  <property fmtid="{D5CDD505-2E9C-101B-9397-08002B2CF9AE}" pid="9" name="_ResourceType">
    <vt:lpwstr/>
  </property>
  <property fmtid="{D5CDD505-2E9C-101B-9397-08002B2CF9AE}" pid="10" name="Subject">
    <vt:lpwstr/>
  </property>
  <property fmtid="{D5CDD505-2E9C-101B-9397-08002B2CF9AE}" pid="11" name="Keywords">
    <vt:lpwstr/>
  </property>
  <property fmtid="{D5CDD505-2E9C-101B-9397-08002B2CF9AE}" pid="12" name="_Author">
    <vt:lpwstr>sladdch</vt:lpwstr>
  </property>
  <property fmtid="{D5CDD505-2E9C-101B-9397-08002B2CF9AE}" pid="13" name="_Category">
    <vt:lpwstr/>
  </property>
  <property fmtid="{D5CDD505-2E9C-101B-9397-08002B2CF9AE}" pid="14" name="Slides">
    <vt:lpwstr>107</vt:lpwstr>
  </property>
  <property fmtid="{D5CDD505-2E9C-101B-9397-08002B2CF9AE}" pid="15" name="Categories">
    <vt:lpwstr/>
  </property>
  <property fmtid="{D5CDD505-2E9C-101B-9397-08002B2CF9AE}" pid="16" name="Approval Level">
    <vt:lpwstr/>
  </property>
  <property fmtid="{D5CDD505-2E9C-101B-9397-08002B2CF9AE}" pid="17" name="_Comments">
    <vt:lpwstr/>
  </property>
  <property fmtid="{D5CDD505-2E9C-101B-9397-08002B2CF9AE}" pid="18" name="Assigned To">
    <vt:lpwstr/>
  </property>
  <property fmtid="{D5CDD505-2E9C-101B-9397-08002B2CF9AE}" pid="19" name="URL">
    <vt:lpwstr/>
  </property>
  <property fmtid="{D5CDD505-2E9C-101B-9397-08002B2CF9AE}" pid="20" name="Language">
    <vt:lpwstr/>
  </property>
  <property fmtid="{D5CDD505-2E9C-101B-9397-08002B2CF9AE}" pid="21" name="ContentTypeId">
    <vt:lpwstr>0x010100AECA58AFA150E14186F82329272FF7A8</vt:lpwstr>
  </property>
</Properties>
</file>