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672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876" y="2125980"/>
            <a:ext cx="10368598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9752" y="3840480"/>
            <a:ext cx="8538845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917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2150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23565" y="178688"/>
            <a:ext cx="5951219" cy="4533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8419" y="2284374"/>
            <a:ext cx="5975350" cy="3578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7439" y="6377940"/>
            <a:ext cx="3903472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17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2812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Скругленный прямоугольник 133"/>
          <p:cNvSpPr/>
          <p:nvPr/>
        </p:nvSpPr>
        <p:spPr>
          <a:xfrm>
            <a:off x="565391" y="1103865"/>
            <a:ext cx="11262564" cy="4953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object 2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8456" y="182911"/>
            <a:ext cx="12200456" cy="72928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  <p:pic>
        <p:nvPicPr>
          <p:cNvPr id="124" name="Picture 123" descr="Logo&#10;&#10;Description automatically generated">
            <a:extLst>
              <a:ext uri="{FF2B5EF4-FFF2-40B4-BE49-F238E27FC236}">
                <a16:creationId xmlns="" xmlns:a16="http://schemas.microsoft.com/office/drawing/2014/main" id="{FD31C088-20E0-2EBF-28CB-820F9A96CE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77" y="46521"/>
            <a:ext cx="1022310" cy="1021432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910853" y="153789"/>
            <a:ext cx="2242893" cy="738664"/>
          </a:xfrm>
        </p:spPr>
        <p:txBody>
          <a:bodyPr/>
          <a:lstStyle/>
          <a:p>
            <a:r>
              <a:rPr lang="ru-RU" sz="4800" dirty="0" err="1" smtClean="0"/>
              <a:t>Эълон</a:t>
            </a:r>
            <a:endParaRPr lang="ru-RU" sz="4800" dirty="0"/>
          </a:p>
        </p:txBody>
      </p:sp>
      <p:pic>
        <p:nvPicPr>
          <p:cNvPr id="129" name="Рисунок 1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70" y="1568856"/>
            <a:ext cx="2032746" cy="30491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0" name="Скругленный прямоугольник 129"/>
          <p:cNvSpPr/>
          <p:nvPr/>
        </p:nvSpPr>
        <p:spPr>
          <a:xfrm>
            <a:off x="911123" y="4780650"/>
            <a:ext cx="2363640" cy="6130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 smtClean="0"/>
          </a:p>
          <a:p>
            <a:pPr algn="ctr"/>
            <a:r>
              <a:rPr lang="ru-RU" sz="1600" b="1" dirty="0" err="1" smtClean="0"/>
              <a:t>Гусакова</a:t>
            </a:r>
            <a:r>
              <a:rPr lang="ru-RU" sz="1600" b="1" dirty="0" smtClean="0"/>
              <a:t> Светлана </a:t>
            </a:r>
          </a:p>
          <a:p>
            <a:pPr algn="ctr"/>
            <a:r>
              <a:rPr lang="ru-RU" sz="1600" b="1" dirty="0" smtClean="0"/>
              <a:t>Валерьевна</a:t>
            </a:r>
            <a:endParaRPr lang="ru-RU" sz="1600" b="1" dirty="0"/>
          </a:p>
          <a:p>
            <a:pPr algn="ctr"/>
            <a:endParaRPr lang="ru-RU" dirty="0"/>
          </a:p>
        </p:txBody>
      </p:sp>
      <p:pic>
        <p:nvPicPr>
          <p:cNvPr id="131" name="Рисунок 130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1012" y="205273"/>
            <a:ext cx="1381276" cy="6845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2" name="Скругленный прямоугольник 131"/>
          <p:cNvSpPr/>
          <p:nvPr/>
        </p:nvSpPr>
        <p:spPr>
          <a:xfrm>
            <a:off x="3499180" y="4780650"/>
            <a:ext cx="4720589" cy="6130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object 69"/>
          <p:cNvSpPr txBox="1"/>
          <p:nvPr/>
        </p:nvSpPr>
        <p:spPr>
          <a:xfrm>
            <a:off x="3614459" y="4835351"/>
            <a:ext cx="4457675" cy="503599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indent="27305" algn="ctr">
              <a:lnSpc>
                <a:spcPts val="1760"/>
              </a:lnSpc>
              <a:spcBef>
                <a:spcPts val="275"/>
              </a:spcBef>
            </a:pPr>
            <a:r>
              <a:rPr lang="ru-RU" sz="2000" b="1" spc="5" dirty="0">
                <a:solidFill>
                  <a:srgbClr val="00B050"/>
                </a:solidFill>
                <a:cs typeface="Calibri"/>
              </a:rPr>
              <a:t> </a:t>
            </a:r>
            <a:r>
              <a:rPr lang="ru-RU" sz="2000" b="1" spc="5" dirty="0" err="1">
                <a:cs typeface="Calibri"/>
              </a:rPr>
              <a:t>Барча</a:t>
            </a:r>
            <a:r>
              <a:rPr lang="ru-RU" sz="2000" b="1" spc="5" dirty="0">
                <a:cs typeface="Calibri"/>
              </a:rPr>
              <a:t> </a:t>
            </a:r>
            <a:r>
              <a:rPr lang="ru-RU" sz="2000" b="1" spc="5" dirty="0" err="1" smtClean="0">
                <a:cs typeface="Calibri"/>
              </a:rPr>
              <a:t>хоҳловчиларни</a:t>
            </a:r>
            <a:r>
              <a:rPr lang="ru-RU" sz="2000" b="1" spc="5" dirty="0" smtClean="0">
                <a:cs typeface="Calibri"/>
              </a:rPr>
              <a:t> </a:t>
            </a:r>
            <a:r>
              <a:rPr lang="ru-RU" sz="2000" b="1" spc="5" dirty="0" err="1" smtClean="0">
                <a:cs typeface="Calibri"/>
              </a:rPr>
              <a:t>ушбу</a:t>
            </a:r>
            <a:r>
              <a:rPr lang="ru-RU" sz="2000" b="1" spc="5" dirty="0" smtClean="0">
                <a:cs typeface="Calibri"/>
              </a:rPr>
              <a:t> </a:t>
            </a:r>
            <a:r>
              <a:rPr lang="ru-RU" sz="2000" b="1" spc="5" dirty="0" err="1" smtClean="0">
                <a:cs typeface="Calibri"/>
              </a:rPr>
              <a:t>маърузага</a:t>
            </a:r>
            <a:r>
              <a:rPr lang="ru-RU" sz="2000" b="1" spc="5" dirty="0" smtClean="0">
                <a:cs typeface="Calibri"/>
              </a:rPr>
              <a:t> </a:t>
            </a:r>
            <a:r>
              <a:rPr lang="ru-RU" sz="2000" b="1" spc="5" dirty="0" err="1" smtClean="0">
                <a:cs typeface="Calibri"/>
              </a:rPr>
              <a:t>таклиф</a:t>
            </a:r>
            <a:r>
              <a:rPr lang="ru-RU" sz="2000" b="1" spc="5" dirty="0" smtClean="0">
                <a:cs typeface="Calibri"/>
              </a:rPr>
              <a:t> </a:t>
            </a:r>
            <a:r>
              <a:rPr lang="ru-RU" sz="2000" b="1" spc="5" dirty="0" err="1" smtClean="0">
                <a:cs typeface="Calibri"/>
              </a:rPr>
              <a:t>этамиз</a:t>
            </a:r>
            <a:r>
              <a:rPr lang="ru-RU" sz="2000" b="1" spc="5" dirty="0" smtClean="0"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35" name="object 55"/>
          <p:cNvSpPr txBox="1"/>
          <p:nvPr/>
        </p:nvSpPr>
        <p:spPr>
          <a:xfrm>
            <a:off x="2975975" y="1143000"/>
            <a:ext cx="6289475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2050"/>
              </a:lnSpc>
              <a:spcBef>
                <a:spcPts val="100"/>
              </a:spcBef>
            </a:pPr>
            <a:r>
              <a:rPr lang="ru-RU" b="1" spc="-10" dirty="0" smtClean="0">
                <a:cs typeface="Calibri"/>
              </a:rPr>
              <a:t>30.11.2022 сана </a:t>
            </a:r>
            <a:r>
              <a:rPr lang="ru-RU" b="1" spc="-10" dirty="0" err="1" smtClean="0">
                <a:cs typeface="Calibri"/>
              </a:rPr>
              <a:t>Тошкент</a:t>
            </a:r>
            <a:r>
              <a:rPr lang="ru-RU" b="1" spc="-10" dirty="0" smtClean="0">
                <a:cs typeface="Calibri"/>
              </a:rPr>
              <a:t> </a:t>
            </a:r>
            <a:r>
              <a:rPr lang="ru-RU" b="1" spc="-10" dirty="0" err="1" smtClean="0">
                <a:cs typeface="Calibri"/>
              </a:rPr>
              <a:t>ва</a:t>
            </a:r>
            <a:r>
              <a:rPr lang="uz-Cyrl-UZ" b="1" spc="-10" dirty="0" smtClean="0">
                <a:cs typeface="Calibri"/>
              </a:rPr>
              <a:t>қти билан соат 23</a:t>
            </a:r>
            <a:r>
              <a:rPr lang="en-US" b="1" spc="-10" dirty="0" smtClean="0">
                <a:cs typeface="Calibri"/>
              </a:rPr>
              <a:t>:00</a:t>
            </a:r>
            <a:r>
              <a:rPr lang="uz-Cyrl-UZ" b="1" spc="-10" dirty="0" smtClean="0">
                <a:cs typeface="Calibri"/>
              </a:rPr>
              <a:t>да Ўзбекистонга ташриф буюради</a:t>
            </a:r>
            <a:r>
              <a:rPr lang="en-US" b="1" spc="-10" dirty="0" smtClean="0">
                <a:cs typeface="Calibri"/>
              </a:rPr>
              <a:t>!!!</a:t>
            </a:r>
            <a:r>
              <a:rPr lang="uz-Cyrl-UZ" b="1" spc="-10" dirty="0" smtClean="0">
                <a:cs typeface="Calibri"/>
              </a:rPr>
              <a:t> 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3320254" y="1899656"/>
            <a:ext cx="5058845" cy="244817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object 61"/>
          <p:cNvSpPr txBox="1"/>
          <p:nvPr/>
        </p:nvSpPr>
        <p:spPr>
          <a:xfrm>
            <a:off x="3428168" y="2117243"/>
            <a:ext cx="4843016" cy="1886926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 indent="-10160" algn="ctr">
              <a:lnSpc>
                <a:spcPct val="93300"/>
              </a:lnSpc>
              <a:spcBef>
                <a:spcPts val="229"/>
              </a:spcBef>
            </a:pPr>
            <a:r>
              <a:rPr lang="ru-RU" sz="1600" b="1" spc="25" dirty="0">
                <a:solidFill>
                  <a:schemeClr val="bg1"/>
                </a:solidFill>
                <a:latin typeface="Calibri (Основной текст)"/>
                <a:cs typeface="Calibri Light"/>
              </a:rPr>
              <a:t>2</a:t>
            </a:r>
            <a:r>
              <a:rPr lang="en-US" sz="1600" b="1" spc="25" dirty="0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-</a:t>
            </a:r>
            <a:r>
              <a:rPr lang="ru-RU" sz="1600" b="1" spc="25" dirty="0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декабрь </a:t>
            </a:r>
            <a:r>
              <a:rPr lang="ru-RU" sz="1600" b="1" spc="25" dirty="0" err="1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соат</a:t>
            </a:r>
            <a:r>
              <a:rPr lang="ru-RU" sz="1600" b="1" spc="25" dirty="0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 </a:t>
            </a:r>
            <a:r>
              <a:rPr lang="ru-RU" sz="1600" b="1" spc="25" dirty="0">
                <a:solidFill>
                  <a:schemeClr val="bg1"/>
                </a:solidFill>
                <a:latin typeface="Calibri (Основной текст)"/>
                <a:cs typeface="Calibri Light"/>
              </a:rPr>
              <a:t>11.00 </a:t>
            </a:r>
            <a:r>
              <a:rPr lang="ru-RU" sz="1600" b="1" spc="25" dirty="0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да</a:t>
            </a:r>
            <a:r>
              <a:rPr lang="en-US" sz="1600" b="1" spc="25" dirty="0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 </a:t>
            </a:r>
            <a:r>
              <a:rPr lang="ru-RU" sz="1600" b="1" spc="25" dirty="0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"</a:t>
            </a:r>
            <a:r>
              <a:rPr lang="ru-RU" sz="1600" b="1" spc="25" dirty="0" err="1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Биотиббиёт</a:t>
            </a:r>
            <a:r>
              <a:rPr lang="ru-RU" sz="1600" b="1" spc="25" dirty="0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 </a:t>
            </a:r>
            <a:r>
              <a:rPr lang="ru-RU" sz="1600" b="1" spc="25" dirty="0" err="1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муҳандислиги</a:t>
            </a:r>
            <a:r>
              <a:rPr lang="ru-RU" sz="1600" b="1" spc="25" dirty="0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,</a:t>
            </a:r>
            <a:r>
              <a:rPr lang="en-US" sz="1600" b="1" spc="25" dirty="0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 </a:t>
            </a:r>
            <a:r>
              <a:rPr lang="ru-RU" sz="1600" b="1" spc="25" dirty="0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информатика </a:t>
            </a:r>
            <a:r>
              <a:rPr lang="ru-RU" sz="1600" b="1" spc="25" dirty="0" err="1">
                <a:solidFill>
                  <a:schemeClr val="bg1"/>
                </a:solidFill>
                <a:latin typeface="Calibri (Основной текст)"/>
                <a:cs typeface="Calibri Light"/>
              </a:rPr>
              <a:t>ва</a:t>
            </a:r>
            <a:r>
              <a:rPr lang="ru-RU" sz="1600" b="1" spc="25" dirty="0">
                <a:solidFill>
                  <a:schemeClr val="bg1"/>
                </a:solidFill>
                <a:latin typeface="Calibri (Основной текст)"/>
                <a:cs typeface="Calibri Light"/>
              </a:rPr>
              <a:t> биофизика" </a:t>
            </a:r>
            <a:r>
              <a:rPr lang="ru-RU" sz="1600" b="1" spc="25" dirty="0" err="1">
                <a:solidFill>
                  <a:schemeClr val="bg1"/>
                </a:solidFill>
                <a:latin typeface="Calibri (Основной текст)"/>
                <a:cs typeface="Calibri Light"/>
              </a:rPr>
              <a:t>кафедраси</a:t>
            </a:r>
            <a:r>
              <a:rPr lang="ru-RU" sz="1600" b="1" spc="25" dirty="0">
                <a:solidFill>
                  <a:schemeClr val="bg1"/>
                </a:solidFill>
                <a:latin typeface="Calibri (Основной текст)"/>
                <a:cs typeface="Calibri Light"/>
              </a:rPr>
              <a:t> </a:t>
            </a:r>
            <a:r>
              <a:rPr lang="ru-RU" sz="1600" b="1" spc="25" dirty="0" err="1">
                <a:solidFill>
                  <a:schemeClr val="bg1"/>
                </a:solidFill>
                <a:latin typeface="Calibri (Основной текст)"/>
                <a:cs typeface="Calibri Light"/>
              </a:rPr>
              <a:t>маърузалар</a:t>
            </a:r>
            <a:r>
              <a:rPr lang="ru-RU" sz="1600" b="1" spc="25" dirty="0">
                <a:solidFill>
                  <a:schemeClr val="bg1"/>
                </a:solidFill>
                <a:latin typeface="Calibri (Основной текст)"/>
                <a:cs typeface="Calibri Light"/>
              </a:rPr>
              <a:t> </a:t>
            </a:r>
            <a:r>
              <a:rPr lang="ru-RU" sz="1600" b="1" spc="25" dirty="0" err="1">
                <a:solidFill>
                  <a:schemeClr val="bg1"/>
                </a:solidFill>
                <a:latin typeface="Calibri (Основной текст)"/>
                <a:cs typeface="Calibri Light"/>
              </a:rPr>
              <a:t>залида</a:t>
            </a:r>
            <a:endParaRPr lang="ru-RU" sz="1600" b="1" spc="25" dirty="0">
              <a:solidFill>
                <a:schemeClr val="bg1"/>
              </a:solidFill>
              <a:latin typeface="Calibri (Основной текст)"/>
              <a:cs typeface="Calibri Light"/>
            </a:endParaRPr>
          </a:p>
          <a:p>
            <a:pPr marL="12700" marR="5080" indent="-10160" algn="ctr">
              <a:lnSpc>
                <a:spcPct val="93300"/>
              </a:lnSpc>
              <a:spcBef>
                <a:spcPts val="229"/>
              </a:spcBef>
            </a:pPr>
            <a:r>
              <a:rPr lang="ru-RU" sz="1600" b="1" spc="25" dirty="0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  Сибирь </a:t>
            </a:r>
            <a:r>
              <a:rPr lang="ru-RU" sz="1600" b="1" spc="25" dirty="0" err="1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Давлат</a:t>
            </a:r>
            <a:r>
              <a:rPr lang="ru-RU" sz="1600" b="1" spc="25" dirty="0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 </a:t>
            </a:r>
            <a:r>
              <a:rPr lang="ru-RU" sz="1600" b="1" spc="25" dirty="0" err="1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тиббиёт</a:t>
            </a:r>
            <a:r>
              <a:rPr lang="ru-RU" sz="1600" b="1" spc="25" dirty="0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 </a:t>
            </a:r>
            <a:r>
              <a:rPr lang="ru-RU" sz="1600" b="1" spc="25" dirty="0" err="1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университети</a:t>
            </a:r>
            <a:r>
              <a:rPr lang="ru-RU" sz="1600" b="1" spc="25" dirty="0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 "Биофизика </a:t>
            </a:r>
            <a:r>
              <a:rPr lang="ru-RU" sz="1600" b="1" spc="25" dirty="0" err="1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ва</a:t>
            </a:r>
            <a:r>
              <a:rPr lang="ru-RU" sz="1600" b="1" spc="25" dirty="0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 функционал диагностика" </a:t>
            </a:r>
            <a:r>
              <a:rPr lang="ru-RU" sz="1600" b="1" spc="25" dirty="0" err="1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факультети</a:t>
            </a:r>
            <a:r>
              <a:rPr lang="ru-RU" sz="1600" b="1" spc="25" dirty="0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 </a:t>
            </a:r>
            <a:r>
              <a:rPr lang="ru-RU" sz="1600" b="1" spc="25" dirty="0" err="1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декани</a:t>
            </a:r>
            <a:r>
              <a:rPr lang="ru-RU" sz="1600" b="1" spc="25" dirty="0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 доцент </a:t>
            </a:r>
            <a:r>
              <a:rPr lang="ru-RU" sz="1600" b="1" spc="25" dirty="0" err="1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Гусакова</a:t>
            </a:r>
            <a:r>
              <a:rPr lang="ru-RU" sz="1600" b="1" spc="25" dirty="0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 </a:t>
            </a:r>
            <a:r>
              <a:rPr lang="ru-RU" sz="1600" b="1" spc="25" dirty="0" err="1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С.В.нинг</a:t>
            </a:r>
            <a:r>
              <a:rPr lang="ru-RU" sz="1600" b="1" spc="25" dirty="0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 </a:t>
            </a:r>
            <a:r>
              <a:rPr lang="ru-RU" sz="1600" b="1" spc="25" dirty="0" err="1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тибббиётда</a:t>
            </a:r>
            <a:r>
              <a:rPr lang="ru-RU" sz="1600" b="1" spc="25" dirty="0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 </a:t>
            </a:r>
            <a:r>
              <a:rPr lang="ru-RU" sz="1600" b="1" spc="25" dirty="0" err="1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янги</a:t>
            </a:r>
            <a:r>
              <a:rPr lang="ru-RU" sz="1600" b="1" spc="25" dirty="0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 диагностик </a:t>
            </a:r>
            <a:r>
              <a:rPr lang="ru-RU" sz="1600" b="1" spc="25" dirty="0" err="1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усулларга</a:t>
            </a:r>
            <a:r>
              <a:rPr lang="ru-RU" sz="1600" b="1" spc="25" dirty="0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 </a:t>
            </a:r>
            <a:r>
              <a:rPr lang="ru-RU" sz="1600" b="1" spc="25" dirty="0" err="1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бағишланган</a:t>
            </a:r>
            <a:r>
              <a:rPr lang="ru-RU" sz="1600" b="1" spc="25" dirty="0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 </a:t>
            </a:r>
            <a:r>
              <a:rPr lang="ru-RU" sz="1600" b="1" spc="25" dirty="0" err="1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очиқ</a:t>
            </a:r>
            <a:r>
              <a:rPr lang="ru-RU" sz="1600" b="1" spc="25" dirty="0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 </a:t>
            </a:r>
            <a:r>
              <a:rPr lang="ru-RU" sz="1600" b="1" spc="25" dirty="0" err="1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маърузаси</a:t>
            </a:r>
            <a:r>
              <a:rPr lang="ru-RU" sz="1600" b="1" spc="25" dirty="0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 </a:t>
            </a:r>
            <a:r>
              <a:rPr lang="ru-RU" sz="1600" b="1" spc="25" dirty="0" err="1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бўлиб</a:t>
            </a:r>
            <a:r>
              <a:rPr lang="ru-RU" sz="1600" b="1" spc="25" dirty="0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 </a:t>
            </a:r>
            <a:r>
              <a:rPr lang="ru-RU" sz="1600" b="1" spc="25" dirty="0" err="1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ўтади</a:t>
            </a:r>
            <a:r>
              <a:rPr lang="ru-RU" sz="1600" b="1" spc="25" dirty="0" smtClean="0">
                <a:solidFill>
                  <a:schemeClr val="bg1"/>
                </a:solidFill>
                <a:latin typeface="Calibri (Основной текст)"/>
                <a:cs typeface="Calibri Light"/>
              </a:rPr>
              <a:t>. </a:t>
            </a:r>
            <a:endParaRPr sz="1600" b="1" dirty="0">
              <a:solidFill>
                <a:schemeClr val="bg1"/>
              </a:solidFill>
              <a:latin typeface="Calibri (Основной текст)"/>
              <a:cs typeface="Calibri Light"/>
            </a:endParaRPr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8659448" y="1570081"/>
            <a:ext cx="2922951" cy="40687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b="1" i="1" u="sng" dirty="0" smtClean="0"/>
          </a:p>
          <a:p>
            <a:pPr algn="ctr"/>
            <a:r>
              <a:rPr lang="ru-RU" sz="1500" b="1" i="1" u="sng" dirty="0" err="1" smtClean="0"/>
              <a:t>Маълумот</a:t>
            </a:r>
            <a:r>
              <a:rPr lang="ru-RU" sz="1500" b="1" i="1" u="sng" dirty="0" smtClean="0"/>
              <a:t> </a:t>
            </a:r>
            <a:r>
              <a:rPr lang="ru-RU" sz="1500" b="1" i="1" u="sng" dirty="0" err="1"/>
              <a:t>учун</a:t>
            </a:r>
            <a:r>
              <a:rPr lang="ru-RU" sz="1500" b="1" i="1" u="sng" dirty="0"/>
              <a:t>:</a:t>
            </a:r>
            <a:r>
              <a:rPr lang="ru-RU" sz="1500" i="1" dirty="0"/>
              <a:t> Сибирь </a:t>
            </a:r>
            <a:r>
              <a:rPr lang="ru-RU" sz="1500" i="1" dirty="0" err="1"/>
              <a:t>давлат</a:t>
            </a:r>
            <a:r>
              <a:rPr lang="ru-RU" sz="1500" i="1" dirty="0"/>
              <a:t> </a:t>
            </a:r>
            <a:r>
              <a:rPr lang="ru-RU" sz="1500" i="1" dirty="0" err="1"/>
              <a:t>тиббиёт</a:t>
            </a:r>
            <a:r>
              <a:rPr lang="ru-RU" sz="1500" i="1" dirty="0"/>
              <a:t> </a:t>
            </a:r>
            <a:r>
              <a:rPr lang="ru-RU" sz="1500" i="1" dirty="0" err="1"/>
              <a:t>университети</a:t>
            </a:r>
            <a:r>
              <a:rPr lang="ru-RU" sz="1500" i="1" dirty="0"/>
              <a:t> Россия </a:t>
            </a:r>
            <a:r>
              <a:rPr lang="ru-RU" sz="1500" i="1" dirty="0" err="1"/>
              <a:t>Федерациясининг</a:t>
            </a:r>
            <a:r>
              <a:rPr lang="ru-RU" sz="1500" i="1" dirty="0"/>
              <a:t> </a:t>
            </a:r>
            <a:r>
              <a:rPr lang="ru-RU" sz="1500" i="1" dirty="0" err="1"/>
              <a:t>кўҳна</a:t>
            </a:r>
            <a:r>
              <a:rPr lang="ru-RU" sz="1500" i="1" dirty="0"/>
              <a:t> </a:t>
            </a:r>
            <a:r>
              <a:rPr lang="ru-RU" sz="1500" i="1" dirty="0" err="1"/>
              <a:t>тиббий</a:t>
            </a:r>
            <a:r>
              <a:rPr lang="ru-RU" sz="1500" i="1" dirty="0"/>
              <a:t> </a:t>
            </a:r>
            <a:r>
              <a:rPr lang="ru-RU" sz="1500" i="1" dirty="0" err="1"/>
              <a:t>таълим</a:t>
            </a:r>
            <a:r>
              <a:rPr lang="ru-RU" sz="1500" i="1" dirty="0"/>
              <a:t> </a:t>
            </a:r>
            <a:r>
              <a:rPr lang="ru-RU" sz="1500" i="1" dirty="0" err="1"/>
              <a:t>даргоҳларидан</a:t>
            </a:r>
            <a:r>
              <a:rPr lang="ru-RU" sz="1500" i="1" dirty="0"/>
              <a:t> </a:t>
            </a:r>
            <a:r>
              <a:rPr lang="ru-RU" sz="1500" i="1" dirty="0" err="1"/>
              <a:t>бири</a:t>
            </a:r>
            <a:r>
              <a:rPr lang="ru-RU" sz="1500" i="1" dirty="0"/>
              <a:t> </a:t>
            </a:r>
            <a:r>
              <a:rPr lang="ru-RU" sz="1500" i="1" dirty="0" err="1"/>
              <a:t>саналади</a:t>
            </a:r>
            <a:r>
              <a:rPr lang="ru-RU" sz="1500" i="1" dirty="0"/>
              <a:t>. </a:t>
            </a:r>
            <a:r>
              <a:rPr lang="ru-RU" sz="1500" i="1" dirty="0" err="1"/>
              <a:t>Университетга</a:t>
            </a:r>
            <a:r>
              <a:rPr lang="ru-RU" sz="1500" i="1" dirty="0"/>
              <a:t> 1888 </a:t>
            </a:r>
            <a:r>
              <a:rPr lang="ru-RU" sz="1500" i="1" dirty="0" err="1"/>
              <a:t>йилда</a:t>
            </a:r>
            <a:r>
              <a:rPr lang="ru-RU" sz="1500" i="1" dirty="0"/>
              <a:t> </a:t>
            </a:r>
            <a:r>
              <a:rPr lang="ru-RU" sz="1500" i="1" dirty="0" err="1"/>
              <a:t>асос</a:t>
            </a:r>
            <a:r>
              <a:rPr lang="ru-RU" sz="1500" i="1" dirty="0"/>
              <a:t> </a:t>
            </a:r>
            <a:r>
              <a:rPr lang="ru-RU" sz="1500" i="1" dirty="0" err="1"/>
              <a:t>солинган</a:t>
            </a:r>
            <a:r>
              <a:rPr lang="ru-RU" sz="1500" i="1" dirty="0"/>
              <a:t> </a:t>
            </a:r>
            <a:r>
              <a:rPr lang="ru-RU" sz="1500" i="1" dirty="0" err="1"/>
              <a:t>бўлиб</a:t>
            </a:r>
            <a:r>
              <a:rPr lang="ru-RU" sz="1500" i="1" dirty="0"/>
              <a:t>, Томск </a:t>
            </a:r>
            <a:r>
              <a:rPr lang="ru-RU" sz="1500" i="1" dirty="0" err="1"/>
              <a:t>Императорлик</a:t>
            </a:r>
            <a:r>
              <a:rPr lang="ru-RU" sz="1500" i="1" dirty="0"/>
              <a:t> </a:t>
            </a:r>
            <a:r>
              <a:rPr lang="ru-RU" sz="1500" i="1" dirty="0" err="1"/>
              <a:t>университетининг</a:t>
            </a:r>
            <a:r>
              <a:rPr lang="ru-RU" sz="1500" i="1" dirty="0"/>
              <a:t> </a:t>
            </a:r>
            <a:r>
              <a:rPr lang="ru-RU" sz="1500" i="1" dirty="0" err="1"/>
              <a:t>тиббиёт</a:t>
            </a:r>
            <a:r>
              <a:rPr lang="ru-RU" sz="1500" i="1" dirty="0"/>
              <a:t> </a:t>
            </a:r>
            <a:r>
              <a:rPr lang="ru-RU" sz="1500" i="1" dirty="0" err="1"/>
              <a:t>факультети</a:t>
            </a:r>
            <a:r>
              <a:rPr lang="ru-RU" sz="1500" i="1" dirty="0"/>
              <a:t> </a:t>
            </a:r>
            <a:r>
              <a:rPr lang="ru-RU" sz="1500" i="1" dirty="0" err="1"/>
              <a:t>сифатида</a:t>
            </a:r>
            <a:r>
              <a:rPr lang="ru-RU" sz="1500" i="1" dirty="0"/>
              <a:t> </a:t>
            </a:r>
            <a:r>
              <a:rPr lang="ru-RU" sz="1500" i="1" dirty="0" err="1" smtClean="0"/>
              <a:t>шаклланган</a:t>
            </a:r>
            <a:r>
              <a:rPr lang="ru-RU" sz="1500" i="1" dirty="0" smtClean="0"/>
              <a:t>.</a:t>
            </a:r>
            <a:r>
              <a:rPr lang="en-US" sz="1500" i="1" dirty="0"/>
              <a:t> </a:t>
            </a:r>
            <a:r>
              <a:rPr lang="ru-RU" sz="1500" i="1" dirty="0" err="1" smtClean="0"/>
              <a:t>Россиянинг</a:t>
            </a:r>
            <a:r>
              <a:rPr lang="ru-RU" sz="1500" i="1" dirty="0" smtClean="0"/>
              <a:t> </a:t>
            </a:r>
            <a:r>
              <a:rPr lang="ru-RU" sz="1500" i="1" dirty="0" err="1"/>
              <a:t>энг</a:t>
            </a:r>
            <a:r>
              <a:rPr lang="ru-RU" sz="1500" i="1" dirty="0"/>
              <a:t> </a:t>
            </a:r>
            <a:r>
              <a:rPr lang="ru-RU" sz="1500" i="1" dirty="0" err="1"/>
              <a:t>яхши</a:t>
            </a:r>
            <a:r>
              <a:rPr lang="ru-RU" sz="1500" i="1" dirty="0"/>
              <a:t> </a:t>
            </a:r>
            <a:r>
              <a:rPr lang="ru-RU" sz="1500" i="1" dirty="0" err="1"/>
              <a:t>тиббиёт</a:t>
            </a:r>
            <a:r>
              <a:rPr lang="ru-RU" sz="1500" i="1" dirty="0"/>
              <a:t> </a:t>
            </a:r>
            <a:r>
              <a:rPr lang="ru-RU" sz="1500" i="1" dirty="0" err="1"/>
              <a:t>университетларининг</a:t>
            </a:r>
            <a:r>
              <a:rPr lang="ru-RU" sz="1500" i="1" dirty="0"/>
              <a:t> </a:t>
            </a:r>
            <a:r>
              <a:rPr lang="ru-RU" sz="1500" i="1" dirty="0" err="1"/>
              <a:t>биринчи</a:t>
            </a:r>
            <a:r>
              <a:rPr lang="ru-RU" sz="1500" i="1" dirty="0"/>
              <a:t> </a:t>
            </a:r>
            <a:r>
              <a:rPr lang="ru-RU" sz="1500" i="1" dirty="0" err="1"/>
              <a:t>учталигидан</a:t>
            </a:r>
            <a:r>
              <a:rPr lang="ru-RU" sz="1500" i="1" dirty="0"/>
              <a:t> </a:t>
            </a:r>
            <a:r>
              <a:rPr lang="ru-RU" sz="1500" i="1" dirty="0" err="1"/>
              <a:t>ўрин</a:t>
            </a:r>
            <a:r>
              <a:rPr lang="ru-RU" sz="1500" i="1" dirty="0"/>
              <a:t> </a:t>
            </a:r>
            <a:r>
              <a:rPr lang="ru-RU" sz="1500" i="1" dirty="0" err="1"/>
              <a:t>олган</a:t>
            </a:r>
            <a:r>
              <a:rPr lang="ru-RU" sz="1500" i="1" dirty="0"/>
              <a:t>.</a:t>
            </a:r>
            <a:br>
              <a:rPr lang="ru-RU" sz="1500" i="1" dirty="0"/>
            </a:br>
            <a:endParaRPr 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72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(Основной текст)</vt:lpstr>
      <vt:lpstr>Calibri Light</vt:lpstr>
      <vt:lpstr>Office Theme</vt:lpstr>
      <vt:lpstr>Эълон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Avtech</dc:creator>
  <cp:lastModifiedBy>User</cp:lastModifiedBy>
  <cp:revision>11</cp:revision>
  <dcterms:created xsi:type="dcterms:W3CDTF">2022-08-22T06:57:14Z</dcterms:created>
  <dcterms:modified xsi:type="dcterms:W3CDTF">2022-11-30T10:02:01Z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2022-08-22T00:00:00Z</vt:filetime>
  </property>
</Properties>
</file>